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1" r:id="rId7"/>
    <p:sldId id="262" r:id="rId8"/>
    <p:sldId id="263" r:id="rId9"/>
    <p:sldId id="268" r:id="rId10"/>
    <p:sldId id="269" r:id="rId11"/>
    <p:sldId id="270" r:id="rId12"/>
    <p:sldId id="264" r:id="rId13"/>
    <p:sldId id="265" r:id="rId14"/>
    <p:sldId id="271" r:id="rId15"/>
    <p:sldId id="266" r:id="rId16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23" autoAdjust="0"/>
    <p:restoredTop sz="94660"/>
  </p:normalViewPr>
  <p:slideViewPr>
    <p:cSldViewPr>
      <p:cViewPr varScale="1">
        <p:scale>
          <a:sx n="105" d="100"/>
          <a:sy n="105" d="100"/>
        </p:scale>
        <p:origin x="131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E549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E549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E549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2E549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5112" y="637031"/>
            <a:ext cx="4564380" cy="1981199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224028" y="2389631"/>
            <a:ext cx="2249805" cy="408940"/>
          </a:xfrm>
          <a:custGeom>
            <a:avLst/>
            <a:gdLst/>
            <a:ahLst/>
            <a:cxnLst/>
            <a:rect l="l" t="t" r="r" b="b"/>
            <a:pathLst>
              <a:path w="2249805" h="408939">
                <a:moveTo>
                  <a:pt x="0" y="204215"/>
                </a:moveTo>
                <a:lnTo>
                  <a:pt x="21086" y="164659"/>
                </a:lnTo>
                <a:lnTo>
                  <a:pt x="57338" y="139671"/>
                </a:lnTo>
                <a:lnTo>
                  <a:pt x="109963" y="116041"/>
                </a:lnTo>
                <a:lnTo>
                  <a:pt x="177775" y="93984"/>
                </a:lnTo>
                <a:lnTo>
                  <a:pt x="217005" y="83612"/>
                </a:lnTo>
                <a:lnTo>
                  <a:pt x="259587" y="73715"/>
                </a:lnTo>
                <a:lnTo>
                  <a:pt x="305373" y="64318"/>
                </a:lnTo>
                <a:lnTo>
                  <a:pt x="354215" y="55450"/>
                </a:lnTo>
                <a:lnTo>
                  <a:pt x="405965" y="47136"/>
                </a:lnTo>
                <a:lnTo>
                  <a:pt x="460473" y="39404"/>
                </a:lnTo>
                <a:lnTo>
                  <a:pt x="517593" y="32281"/>
                </a:lnTo>
                <a:lnTo>
                  <a:pt x="577175" y="25793"/>
                </a:lnTo>
                <a:lnTo>
                  <a:pt x="639072" y="19967"/>
                </a:lnTo>
                <a:lnTo>
                  <a:pt x="703135" y="14831"/>
                </a:lnTo>
                <a:lnTo>
                  <a:pt x="769217" y="10411"/>
                </a:lnTo>
                <a:lnTo>
                  <a:pt x="837169" y="6735"/>
                </a:lnTo>
                <a:lnTo>
                  <a:pt x="906842" y="3829"/>
                </a:lnTo>
                <a:lnTo>
                  <a:pt x="978089" y="1719"/>
                </a:lnTo>
                <a:lnTo>
                  <a:pt x="1050762" y="434"/>
                </a:lnTo>
                <a:lnTo>
                  <a:pt x="1124712" y="0"/>
                </a:lnTo>
                <a:lnTo>
                  <a:pt x="1198661" y="434"/>
                </a:lnTo>
                <a:lnTo>
                  <a:pt x="1271334" y="1719"/>
                </a:lnTo>
                <a:lnTo>
                  <a:pt x="1342581" y="3829"/>
                </a:lnTo>
                <a:lnTo>
                  <a:pt x="1412254" y="6735"/>
                </a:lnTo>
                <a:lnTo>
                  <a:pt x="1480206" y="10411"/>
                </a:lnTo>
                <a:lnTo>
                  <a:pt x="1546288" y="14831"/>
                </a:lnTo>
                <a:lnTo>
                  <a:pt x="1610351" y="19967"/>
                </a:lnTo>
                <a:lnTo>
                  <a:pt x="1672248" y="25793"/>
                </a:lnTo>
                <a:lnTo>
                  <a:pt x="1731830" y="32281"/>
                </a:lnTo>
                <a:lnTo>
                  <a:pt x="1788950" y="39404"/>
                </a:lnTo>
                <a:lnTo>
                  <a:pt x="1843458" y="47136"/>
                </a:lnTo>
                <a:lnTo>
                  <a:pt x="1895208" y="55450"/>
                </a:lnTo>
                <a:lnTo>
                  <a:pt x="1944050" y="64318"/>
                </a:lnTo>
                <a:lnTo>
                  <a:pt x="1989836" y="73715"/>
                </a:lnTo>
                <a:lnTo>
                  <a:pt x="2032418" y="83612"/>
                </a:lnTo>
                <a:lnTo>
                  <a:pt x="2071648" y="93984"/>
                </a:lnTo>
                <a:lnTo>
                  <a:pt x="2139460" y="116041"/>
                </a:lnTo>
                <a:lnTo>
                  <a:pt x="2192085" y="139671"/>
                </a:lnTo>
                <a:lnTo>
                  <a:pt x="2228337" y="164659"/>
                </a:lnTo>
                <a:lnTo>
                  <a:pt x="2249424" y="204215"/>
                </a:lnTo>
                <a:lnTo>
                  <a:pt x="2247031" y="217642"/>
                </a:lnTo>
                <a:lnTo>
                  <a:pt x="2212331" y="256422"/>
                </a:lnTo>
                <a:lnTo>
                  <a:pt x="2167745" y="280758"/>
                </a:lnTo>
                <a:lnTo>
                  <a:pt x="2107378" y="303629"/>
                </a:lnTo>
                <a:lnTo>
                  <a:pt x="2032418" y="324819"/>
                </a:lnTo>
                <a:lnTo>
                  <a:pt x="1989836" y="334716"/>
                </a:lnTo>
                <a:lnTo>
                  <a:pt x="1944050" y="344113"/>
                </a:lnTo>
                <a:lnTo>
                  <a:pt x="1895208" y="352981"/>
                </a:lnTo>
                <a:lnTo>
                  <a:pt x="1843458" y="361295"/>
                </a:lnTo>
                <a:lnTo>
                  <a:pt x="1788950" y="369027"/>
                </a:lnTo>
                <a:lnTo>
                  <a:pt x="1731830" y="376150"/>
                </a:lnTo>
                <a:lnTo>
                  <a:pt x="1672248" y="382638"/>
                </a:lnTo>
                <a:lnTo>
                  <a:pt x="1610351" y="388464"/>
                </a:lnTo>
                <a:lnTo>
                  <a:pt x="1546288" y="393600"/>
                </a:lnTo>
                <a:lnTo>
                  <a:pt x="1480206" y="398020"/>
                </a:lnTo>
                <a:lnTo>
                  <a:pt x="1412254" y="401696"/>
                </a:lnTo>
                <a:lnTo>
                  <a:pt x="1342581" y="404602"/>
                </a:lnTo>
                <a:lnTo>
                  <a:pt x="1271334" y="406712"/>
                </a:lnTo>
                <a:lnTo>
                  <a:pt x="1198661" y="407997"/>
                </a:lnTo>
                <a:lnTo>
                  <a:pt x="1124712" y="408431"/>
                </a:lnTo>
                <a:lnTo>
                  <a:pt x="1050762" y="407997"/>
                </a:lnTo>
                <a:lnTo>
                  <a:pt x="978089" y="406712"/>
                </a:lnTo>
                <a:lnTo>
                  <a:pt x="906842" y="404602"/>
                </a:lnTo>
                <a:lnTo>
                  <a:pt x="837169" y="401696"/>
                </a:lnTo>
                <a:lnTo>
                  <a:pt x="769217" y="398020"/>
                </a:lnTo>
                <a:lnTo>
                  <a:pt x="703135" y="393600"/>
                </a:lnTo>
                <a:lnTo>
                  <a:pt x="639072" y="388464"/>
                </a:lnTo>
                <a:lnTo>
                  <a:pt x="577175" y="382638"/>
                </a:lnTo>
                <a:lnTo>
                  <a:pt x="517593" y="376150"/>
                </a:lnTo>
                <a:lnTo>
                  <a:pt x="460473" y="369027"/>
                </a:lnTo>
                <a:lnTo>
                  <a:pt x="405965" y="361295"/>
                </a:lnTo>
                <a:lnTo>
                  <a:pt x="354215" y="352981"/>
                </a:lnTo>
                <a:lnTo>
                  <a:pt x="305373" y="344113"/>
                </a:lnTo>
                <a:lnTo>
                  <a:pt x="259587" y="334716"/>
                </a:lnTo>
                <a:lnTo>
                  <a:pt x="217005" y="324819"/>
                </a:lnTo>
                <a:lnTo>
                  <a:pt x="177775" y="314447"/>
                </a:lnTo>
                <a:lnTo>
                  <a:pt x="109963" y="292390"/>
                </a:lnTo>
                <a:lnTo>
                  <a:pt x="57338" y="268760"/>
                </a:lnTo>
                <a:lnTo>
                  <a:pt x="21086" y="243772"/>
                </a:lnTo>
                <a:lnTo>
                  <a:pt x="0" y="204215"/>
                </a:lnTo>
                <a:close/>
              </a:path>
            </a:pathLst>
          </a:custGeom>
          <a:ln w="5715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84932" y="3015996"/>
            <a:ext cx="5375148" cy="3084576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2161794" y="2692146"/>
            <a:ext cx="1704339" cy="2597785"/>
          </a:xfrm>
          <a:custGeom>
            <a:avLst/>
            <a:gdLst/>
            <a:ahLst/>
            <a:cxnLst/>
            <a:rect l="l" t="t" r="r" b="b"/>
            <a:pathLst>
              <a:path w="1704339" h="2597785">
                <a:moveTo>
                  <a:pt x="1625434" y="2512635"/>
                </a:moveTo>
                <a:lnTo>
                  <a:pt x="1593595" y="2533522"/>
                </a:lnTo>
                <a:lnTo>
                  <a:pt x="1704085" y="2597785"/>
                </a:lnTo>
                <a:lnTo>
                  <a:pt x="1695987" y="2528570"/>
                </a:lnTo>
                <a:lnTo>
                  <a:pt x="1635886" y="2528570"/>
                </a:lnTo>
                <a:lnTo>
                  <a:pt x="1625434" y="2512635"/>
                </a:lnTo>
                <a:close/>
              </a:path>
              <a:path w="1704339" h="2597785">
                <a:moveTo>
                  <a:pt x="1657330" y="2491710"/>
                </a:moveTo>
                <a:lnTo>
                  <a:pt x="1625434" y="2512635"/>
                </a:lnTo>
                <a:lnTo>
                  <a:pt x="1635886" y="2528570"/>
                </a:lnTo>
                <a:lnTo>
                  <a:pt x="1667764" y="2507615"/>
                </a:lnTo>
                <a:lnTo>
                  <a:pt x="1657330" y="2491710"/>
                </a:lnTo>
                <a:close/>
              </a:path>
              <a:path w="1704339" h="2597785">
                <a:moveTo>
                  <a:pt x="1689227" y="2470785"/>
                </a:moveTo>
                <a:lnTo>
                  <a:pt x="1657330" y="2491710"/>
                </a:lnTo>
                <a:lnTo>
                  <a:pt x="1667764" y="2507615"/>
                </a:lnTo>
                <a:lnTo>
                  <a:pt x="1635886" y="2528570"/>
                </a:lnTo>
                <a:lnTo>
                  <a:pt x="1695987" y="2528570"/>
                </a:lnTo>
                <a:lnTo>
                  <a:pt x="1689227" y="2470785"/>
                </a:lnTo>
                <a:close/>
              </a:path>
              <a:path w="1704339" h="2597785">
                <a:moveTo>
                  <a:pt x="78632" y="85119"/>
                </a:moveTo>
                <a:lnTo>
                  <a:pt x="46774" y="105977"/>
                </a:lnTo>
                <a:lnTo>
                  <a:pt x="1625434" y="2512635"/>
                </a:lnTo>
                <a:lnTo>
                  <a:pt x="1657330" y="2491710"/>
                </a:lnTo>
                <a:lnTo>
                  <a:pt x="78632" y="85119"/>
                </a:lnTo>
                <a:close/>
              </a:path>
              <a:path w="1704339" h="2597785">
                <a:moveTo>
                  <a:pt x="0" y="0"/>
                </a:moveTo>
                <a:lnTo>
                  <a:pt x="14858" y="126873"/>
                </a:lnTo>
                <a:lnTo>
                  <a:pt x="46774" y="105977"/>
                </a:lnTo>
                <a:lnTo>
                  <a:pt x="36322" y="90042"/>
                </a:lnTo>
                <a:lnTo>
                  <a:pt x="68199" y="69214"/>
                </a:lnTo>
                <a:lnTo>
                  <a:pt x="102924" y="69214"/>
                </a:lnTo>
                <a:lnTo>
                  <a:pt x="110489" y="64262"/>
                </a:lnTo>
                <a:lnTo>
                  <a:pt x="0" y="0"/>
                </a:lnTo>
                <a:close/>
              </a:path>
              <a:path w="1704339" h="2597785">
                <a:moveTo>
                  <a:pt x="68199" y="69214"/>
                </a:moveTo>
                <a:lnTo>
                  <a:pt x="36322" y="90042"/>
                </a:lnTo>
                <a:lnTo>
                  <a:pt x="46774" y="105977"/>
                </a:lnTo>
                <a:lnTo>
                  <a:pt x="78632" y="85119"/>
                </a:lnTo>
                <a:lnTo>
                  <a:pt x="68199" y="69214"/>
                </a:lnTo>
                <a:close/>
              </a:path>
              <a:path w="1704339" h="2597785">
                <a:moveTo>
                  <a:pt x="102924" y="69214"/>
                </a:moveTo>
                <a:lnTo>
                  <a:pt x="68199" y="69214"/>
                </a:lnTo>
                <a:lnTo>
                  <a:pt x="78632" y="85119"/>
                </a:lnTo>
                <a:lnTo>
                  <a:pt x="102924" y="69214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187574" y="244856"/>
            <a:ext cx="4768850" cy="6965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2E549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7230" y="2154377"/>
            <a:ext cx="8065770" cy="42818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307958" y="6465214"/>
            <a:ext cx="166370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888888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240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://www.mynvsl.com/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ynvsl.com/documents?folder_id=28722" TargetMode="Externa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6182" y="2050535"/>
            <a:ext cx="6633209" cy="3035446"/>
          </a:xfrm>
          <a:prstGeom prst="rect">
            <a:avLst/>
          </a:prstGeom>
        </p:spPr>
        <p:txBody>
          <a:bodyPr vert="horz" wrap="square" lIns="0" tIns="4508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550"/>
              </a:spcBef>
            </a:pPr>
            <a:r>
              <a:rPr sz="6000" b="0" spc="-35" dirty="0">
                <a:solidFill>
                  <a:srgbClr val="000000"/>
                </a:solidFill>
                <a:latin typeface="Calibri Light"/>
                <a:cs typeface="Calibri Light"/>
              </a:rPr>
              <a:t>Table</a:t>
            </a:r>
            <a:r>
              <a:rPr sz="6000" b="0" spc="-300" dirty="0">
                <a:solidFill>
                  <a:srgbClr val="000000"/>
                </a:solidFill>
                <a:latin typeface="Calibri Light"/>
                <a:cs typeface="Calibri Light"/>
              </a:rPr>
              <a:t> </a:t>
            </a:r>
            <a:r>
              <a:rPr sz="6000" b="0" spc="-35" dirty="0">
                <a:solidFill>
                  <a:srgbClr val="000000"/>
                </a:solidFill>
                <a:latin typeface="Calibri Light"/>
                <a:cs typeface="Calibri Light"/>
              </a:rPr>
              <a:t>Worker</a:t>
            </a:r>
            <a:r>
              <a:rPr sz="6000" b="0" spc="-290" dirty="0">
                <a:solidFill>
                  <a:srgbClr val="000000"/>
                </a:solidFill>
                <a:latin typeface="Calibri Light"/>
                <a:cs typeface="Calibri Light"/>
              </a:rPr>
              <a:t> </a:t>
            </a:r>
            <a:r>
              <a:rPr sz="6000" b="0" spc="-50" dirty="0">
                <a:solidFill>
                  <a:srgbClr val="000000"/>
                </a:solidFill>
                <a:latin typeface="Calibri Light"/>
                <a:cs typeface="Calibri Light"/>
              </a:rPr>
              <a:t>Training</a:t>
            </a:r>
            <a:endParaRPr sz="6000" dirty="0">
              <a:latin typeface="Calibri Light"/>
              <a:cs typeface="Calibri Light"/>
            </a:endParaRPr>
          </a:p>
          <a:p>
            <a:pPr algn="ctr">
              <a:lnSpc>
                <a:spcPct val="100000"/>
              </a:lnSpc>
              <a:spcBef>
                <a:spcPts val="1385"/>
              </a:spcBef>
            </a:pPr>
            <a:r>
              <a:rPr sz="2400" b="0" dirty="0">
                <a:solidFill>
                  <a:srgbClr val="000000"/>
                </a:solidFill>
                <a:latin typeface="Calibri"/>
                <a:cs typeface="Calibri"/>
              </a:rPr>
              <a:t>NVSL</a:t>
            </a:r>
            <a:r>
              <a:rPr sz="2400" b="0" spc="-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 dirty="0">
                <a:solidFill>
                  <a:srgbClr val="000000"/>
                </a:solidFill>
                <a:latin typeface="Calibri"/>
                <a:cs typeface="Calibri"/>
              </a:rPr>
              <a:t>University</a:t>
            </a:r>
            <a:r>
              <a:rPr sz="2400" b="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400" b="0">
                <a:solidFill>
                  <a:srgbClr val="000000"/>
                </a:solidFill>
                <a:latin typeface="Calibri"/>
                <a:cs typeface="Calibri"/>
              </a:rPr>
              <a:t>–</a:t>
            </a:r>
            <a:r>
              <a:rPr sz="2400" b="0" spc="-4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2400" b="0" spc="-40">
                <a:solidFill>
                  <a:srgbClr val="000000"/>
                </a:solidFill>
              </a:rPr>
              <a:t>31</a:t>
            </a:r>
            <a:r>
              <a:rPr lang="en-US" sz="2400" b="0">
                <a:solidFill>
                  <a:srgbClr val="000000"/>
                </a:solidFill>
                <a:latin typeface="Calibri"/>
                <a:cs typeface="Calibri"/>
              </a:rPr>
              <a:t> May 2024</a:t>
            </a:r>
            <a:br>
              <a:rPr lang="en-US" sz="2400" b="0" dirty="0">
                <a:solidFill>
                  <a:srgbClr val="000000"/>
                </a:solidFill>
                <a:latin typeface="Calibri"/>
                <a:cs typeface="Calibri"/>
              </a:rPr>
            </a:br>
            <a:br>
              <a:rPr lang="en-US" sz="2400" b="0" dirty="0">
                <a:solidFill>
                  <a:srgbClr val="000000"/>
                </a:solidFill>
                <a:latin typeface="Calibri"/>
                <a:cs typeface="Calibri"/>
              </a:rPr>
            </a:br>
            <a:r>
              <a:rPr lang="en-US" sz="2400" b="0" dirty="0">
                <a:solidFill>
                  <a:srgbClr val="000000"/>
                </a:solidFill>
                <a:latin typeface="Calibri"/>
                <a:cs typeface="Calibri"/>
              </a:rPr>
              <a:t>Jen Guernsey, presenter</a:t>
            </a:r>
            <a:br>
              <a:rPr lang="en-US" sz="2400" b="0" dirty="0">
                <a:solidFill>
                  <a:srgbClr val="000000"/>
                </a:solidFill>
                <a:latin typeface="Calibri"/>
                <a:cs typeface="Calibri"/>
              </a:rPr>
            </a:br>
            <a:r>
              <a:rPr lang="en-US" sz="2400" b="0" dirty="0">
                <a:solidFill>
                  <a:srgbClr val="000000"/>
                </a:solidFill>
                <a:latin typeface="Calibri"/>
                <a:cs typeface="Calibri"/>
              </a:rPr>
              <a:t>jenguernsey@gmail.com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100"/>
              </a:spcBef>
            </a:pPr>
            <a:r>
              <a:rPr dirty="0"/>
              <a:t>Goals</a:t>
            </a:r>
            <a:r>
              <a:rPr spc="25" dirty="0"/>
              <a:t> </a:t>
            </a:r>
            <a:r>
              <a:rPr dirty="0"/>
              <a:t>of</a:t>
            </a:r>
            <a:r>
              <a:rPr spc="35" dirty="0"/>
              <a:t> </a:t>
            </a:r>
            <a:r>
              <a:rPr dirty="0"/>
              <a:t>“The</a:t>
            </a:r>
            <a:r>
              <a:rPr spc="40" dirty="0"/>
              <a:t> </a:t>
            </a:r>
            <a:r>
              <a:rPr spc="-45" dirty="0"/>
              <a:t>Table”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2988" y="1044651"/>
            <a:ext cx="7760970" cy="151892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241300" marR="578485" indent="-229235">
              <a:lnSpc>
                <a:spcPts val="3460"/>
              </a:lnSpc>
              <a:spcBef>
                <a:spcPts val="535"/>
              </a:spcBef>
              <a:buFont typeface="Arial"/>
              <a:buChar char="•"/>
              <a:tabLst>
                <a:tab pos="241935" algn="l"/>
              </a:tabLst>
            </a:pPr>
            <a:r>
              <a:rPr sz="3200" dirty="0">
                <a:latin typeface="Calibri"/>
                <a:cs typeface="Calibri"/>
              </a:rPr>
              <a:t>Accurately</a:t>
            </a:r>
            <a:r>
              <a:rPr sz="3200" spc="-9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enter</a:t>
            </a:r>
            <a:r>
              <a:rPr sz="3200" spc="-6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the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official</a:t>
            </a:r>
            <a:r>
              <a:rPr sz="3200" spc="-6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time</a:t>
            </a:r>
            <a:r>
              <a:rPr sz="3200" spc="-7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from</a:t>
            </a:r>
            <a:r>
              <a:rPr sz="3200" spc="-65" dirty="0">
                <a:latin typeface="Calibri"/>
                <a:cs typeface="Calibri"/>
              </a:rPr>
              <a:t> </a:t>
            </a:r>
            <a:r>
              <a:rPr sz="3200" spc="-25" dirty="0">
                <a:latin typeface="Calibri"/>
                <a:cs typeface="Calibri"/>
              </a:rPr>
              <a:t>the </a:t>
            </a:r>
            <a:r>
              <a:rPr sz="3200" dirty="0">
                <a:latin typeface="Calibri"/>
                <a:cs typeface="Calibri"/>
              </a:rPr>
              <a:t>timecards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into</a:t>
            </a:r>
            <a:r>
              <a:rPr sz="3200" spc="-65" dirty="0">
                <a:latin typeface="Calibri"/>
                <a:cs typeface="Calibri"/>
              </a:rPr>
              <a:t> </a:t>
            </a:r>
            <a:r>
              <a:rPr sz="3200" spc="-30" dirty="0">
                <a:latin typeface="Calibri"/>
                <a:cs typeface="Calibri"/>
              </a:rPr>
              <a:t>HyTek</a:t>
            </a:r>
            <a:r>
              <a:rPr sz="3200" spc="-8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Meet</a:t>
            </a:r>
            <a:r>
              <a:rPr sz="3200" spc="-10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Manager</a:t>
            </a:r>
            <a:endParaRPr sz="320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spcBef>
                <a:spcPts val="560"/>
              </a:spcBef>
              <a:buFont typeface="Arial"/>
              <a:buChar char="•"/>
              <a:tabLst>
                <a:tab pos="241935" algn="l"/>
              </a:tabLst>
            </a:pPr>
            <a:r>
              <a:rPr sz="3200" dirty="0">
                <a:latin typeface="Calibri"/>
                <a:cs typeface="Calibri"/>
              </a:rPr>
              <a:t>Capture</a:t>
            </a:r>
            <a:r>
              <a:rPr sz="3200" spc="-1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scratches,</a:t>
            </a:r>
            <a:r>
              <a:rPr sz="3200" spc="-13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substitutions,</a:t>
            </a:r>
            <a:r>
              <a:rPr sz="3200" spc="-8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records,</a:t>
            </a:r>
            <a:r>
              <a:rPr sz="3200" spc="-145" dirty="0">
                <a:latin typeface="Calibri"/>
                <a:cs typeface="Calibri"/>
              </a:rPr>
              <a:t> </a:t>
            </a:r>
            <a:r>
              <a:rPr sz="3200" spc="-25" dirty="0">
                <a:latin typeface="Calibri"/>
                <a:cs typeface="Calibri"/>
              </a:rPr>
              <a:t>and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92988" y="2410641"/>
            <a:ext cx="2921000" cy="1722908"/>
          </a:xfrm>
          <a:prstGeom prst="rect">
            <a:avLst/>
          </a:prstGeom>
        </p:spPr>
        <p:txBody>
          <a:bodyPr vert="horz" wrap="square" lIns="0" tIns="90805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715"/>
              </a:spcBef>
            </a:pPr>
            <a:r>
              <a:rPr sz="3200" spc="-10" dirty="0">
                <a:latin typeface="Calibri"/>
                <a:cs typeface="Calibri"/>
              </a:rPr>
              <a:t>disqualifications</a:t>
            </a:r>
            <a:endParaRPr sz="3200" dirty="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spcBef>
                <a:spcPts val="615"/>
              </a:spcBef>
              <a:buFont typeface="Arial"/>
              <a:buChar char="•"/>
              <a:tabLst>
                <a:tab pos="241935" algn="l"/>
              </a:tabLst>
            </a:pPr>
            <a:r>
              <a:rPr sz="3200" dirty="0">
                <a:latin typeface="Calibri"/>
                <a:cs typeface="Calibri"/>
              </a:rPr>
              <a:t>Score</a:t>
            </a:r>
            <a:r>
              <a:rPr sz="3200" spc="-6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the</a:t>
            </a:r>
            <a:r>
              <a:rPr sz="3200" spc="-3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meet</a:t>
            </a:r>
            <a:endParaRPr lang="en-US" sz="3200" spc="-20" dirty="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spcBef>
                <a:spcPts val="615"/>
              </a:spcBef>
              <a:buFont typeface="Arial"/>
              <a:buChar char="•"/>
              <a:tabLst>
                <a:tab pos="241935" algn="l"/>
              </a:tabLst>
            </a:pPr>
            <a:r>
              <a:rPr lang="en-US" sz="3200" spc="-20" dirty="0">
                <a:latin typeface="Calibri"/>
                <a:cs typeface="Calibri"/>
              </a:rPr>
              <a:t>Produce awards</a:t>
            </a:r>
            <a:endParaRPr sz="3200" dirty="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700589" y="3039236"/>
            <a:ext cx="5051425" cy="3298825"/>
            <a:chOff x="3700589" y="3039236"/>
            <a:chExt cx="5051425" cy="329882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29228" y="3067811"/>
              <a:ext cx="4994148" cy="324154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714877" y="3053524"/>
              <a:ext cx="5022850" cy="3270250"/>
            </a:xfrm>
            <a:custGeom>
              <a:avLst/>
              <a:gdLst/>
              <a:ahLst/>
              <a:cxnLst/>
              <a:rect l="l" t="t" r="r" b="b"/>
              <a:pathLst>
                <a:path w="5022850" h="3270250">
                  <a:moveTo>
                    <a:pt x="0" y="3270123"/>
                  </a:moveTo>
                  <a:lnTo>
                    <a:pt x="5022723" y="3270123"/>
                  </a:lnTo>
                  <a:lnTo>
                    <a:pt x="5022723" y="0"/>
                  </a:lnTo>
                  <a:lnTo>
                    <a:pt x="0" y="0"/>
                  </a:lnTo>
                  <a:lnTo>
                    <a:pt x="0" y="3270123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4802504" y="2620136"/>
            <a:ext cx="28174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0000"/>
                </a:solidFill>
                <a:latin typeface="Calibri"/>
                <a:cs typeface="Calibri"/>
              </a:rPr>
              <a:t>Official</a:t>
            </a:r>
            <a:r>
              <a:rPr sz="2400" spc="-4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FF0000"/>
                </a:solidFill>
                <a:latin typeface="Calibri"/>
                <a:cs typeface="Calibri"/>
              </a:rPr>
              <a:t>NVSL</a:t>
            </a:r>
            <a:r>
              <a:rPr sz="2400" spc="-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Timecard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998465" y="2057145"/>
            <a:ext cx="3030220" cy="4624705"/>
            <a:chOff x="4998465" y="2057145"/>
            <a:chExt cx="3030220" cy="4624705"/>
          </a:xfrm>
        </p:grpSpPr>
        <p:sp>
          <p:nvSpPr>
            <p:cNvPr id="3" name="object 3"/>
            <p:cNvSpPr/>
            <p:nvPr/>
          </p:nvSpPr>
          <p:spPr>
            <a:xfrm>
              <a:off x="5004815" y="2063495"/>
              <a:ext cx="3017520" cy="4612005"/>
            </a:xfrm>
            <a:custGeom>
              <a:avLst/>
              <a:gdLst/>
              <a:ahLst/>
              <a:cxnLst/>
              <a:rect l="l" t="t" r="r" b="b"/>
              <a:pathLst>
                <a:path w="3017520" h="4612005">
                  <a:moveTo>
                    <a:pt x="2514600" y="0"/>
                  </a:moveTo>
                  <a:lnTo>
                    <a:pt x="502920" y="0"/>
                  </a:lnTo>
                  <a:lnTo>
                    <a:pt x="454486" y="2302"/>
                  </a:lnTo>
                  <a:lnTo>
                    <a:pt x="407355" y="9068"/>
                  </a:lnTo>
                  <a:lnTo>
                    <a:pt x="361737" y="20088"/>
                  </a:lnTo>
                  <a:lnTo>
                    <a:pt x="317842" y="35150"/>
                  </a:lnTo>
                  <a:lnTo>
                    <a:pt x="275883" y="54044"/>
                  </a:lnTo>
                  <a:lnTo>
                    <a:pt x="236069" y="76558"/>
                  </a:lnTo>
                  <a:lnTo>
                    <a:pt x="198611" y="102483"/>
                  </a:lnTo>
                  <a:lnTo>
                    <a:pt x="163720" y="131608"/>
                  </a:lnTo>
                  <a:lnTo>
                    <a:pt x="131608" y="163720"/>
                  </a:lnTo>
                  <a:lnTo>
                    <a:pt x="102483" y="198611"/>
                  </a:lnTo>
                  <a:lnTo>
                    <a:pt x="76558" y="236069"/>
                  </a:lnTo>
                  <a:lnTo>
                    <a:pt x="54044" y="275883"/>
                  </a:lnTo>
                  <a:lnTo>
                    <a:pt x="35150" y="317842"/>
                  </a:lnTo>
                  <a:lnTo>
                    <a:pt x="20088" y="361737"/>
                  </a:lnTo>
                  <a:lnTo>
                    <a:pt x="9068" y="407355"/>
                  </a:lnTo>
                  <a:lnTo>
                    <a:pt x="2302" y="454486"/>
                  </a:lnTo>
                  <a:lnTo>
                    <a:pt x="0" y="502919"/>
                  </a:lnTo>
                  <a:lnTo>
                    <a:pt x="0" y="4108691"/>
                  </a:lnTo>
                  <a:lnTo>
                    <a:pt x="2302" y="4157127"/>
                  </a:lnTo>
                  <a:lnTo>
                    <a:pt x="9068" y="4204260"/>
                  </a:lnTo>
                  <a:lnTo>
                    <a:pt x="20088" y="4249879"/>
                  </a:lnTo>
                  <a:lnTo>
                    <a:pt x="35150" y="4293775"/>
                  </a:lnTo>
                  <a:lnTo>
                    <a:pt x="54044" y="4335736"/>
                  </a:lnTo>
                  <a:lnTo>
                    <a:pt x="76558" y="4375551"/>
                  </a:lnTo>
                  <a:lnTo>
                    <a:pt x="102483" y="4413009"/>
                  </a:lnTo>
                  <a:lnTo>
                    <a:pt x="131608" y="4447901"/>
                  </a:lnTo>
                  <a:lnTo>
                    <a:pt x="163720" y="4480014"/>
                  </a:lnTo>
                  <a:lnTo>
                    <a:pt x="198611" y="4509139"/>
                  </a:lnTo>
                  <a:lnTo>
                    <a:pt x="236069" y="4535064"/>
                  </a:lnTo>
                  <a:lnTo>
                    <a:pt x="275883" y="4557579"/>
                  </a:lnTo>
                  <a:lnTo>
                    <a:pt x="317842" y="4576473"/>
                  </a:lnTo>
                  <a:lnTo>
                    <a:pt x="361737" y="4591535"/>
                  </a:lnTo>
                  <a:lnTo>
                    <a:pt x="407355" y="4602555"/>
                  </a:lnTo>
                  <a:lnTo>
                    <a:pt x="454486" y="4609321"/>
                  </a:lnTo>
                  <a:lnTo>
                    <a:pt x="502920" y="4611624"/>
                  </a:lnTo>
                  <a:lnTo>
                    <a:pt x="2514600" y="4611624"/>
                  </a:lnTo>
                  <a:lnTo>
                    <a:pt x="2563033" y="4609321"/>
                  </a:lnTo>
                  <a:lnTo>
                    <a:pt x="2610164" y="4602555"/>
                  </a:lnTo>
                  <a:lnTo>
                    <a:pt x="2655782" y="4591535"/>
                  </a:lnTo>
                  <a:lnTo>
                    <a:pt x="2699677" y="4576473"/>
                  </a:lnTo>
                  <a:lnTo>
                    <a:pt x="2741636" y="4557579"/>
                  </a:lnTo>
                  <a:lnTo>
                    <a:pt x="2781450" y="4535064"/>
                  </a:lnTo>
                  <a:lnTo>
                    <a:pt x="2818908" y="4509139"/>
                  </a:lnTo>
                  <a:lnTo>
                    <a:pt x="2853799" y="4480014"/>
                  </a:lnTo>
                  <a:lnTo>
                    <a:pt x="2885911" y="4447901"/>
                  </a:lnTo>
                  <a:lnTo>
                    <a:pt x="2915036" y="4413009"/>
                  </a:lnTo>
                  <a:lnTo>
                    <a:pt x="2940961" y="4375551"/>
                  </a:lnTo>
                  <a:lnTo>
                    <a:pt x="2963475" y="4335736"/>
                  </a:lnTo>
                  <a:lnTo>
                    <a:pt x="2982369" y="4293775"/>
                  </a:lnTo>
                  <a:lnTo>
                    <a:pt x="2997431" y="4249879"/>
                  </a:lnTo>
                  <a:lnTo>
                    <a:pt x="3008451" y="4204260"/>
                  </a:lnTo>
                  <a:lnTo>
                    <a:pt x="3015217" y="4157127"/>
                  </a:lnTo>
                  <a:lnTo>
                    <a:pt x="3017519" y="4108691"/>
                  </a:lnTo>
                  <a:lnTo>
                    <a:pt x="3017519" y="502919"/>
                  </a:lnTo>
                  <a:lnTo>
                    <a:pt x="3015217" y="454486"/>
                  </a:lnTo>
                  <a:lnTo>
                    <a:pt x="3008451" y="407355"/>
                  </a:lnTo>
                  <a:lnTo>
                    <a:pt x="2997431" y="361737"/>
                  </a:lnTo>
                  <a:lnTo>
                    <a:pt x="2982369" y="317842"/>
                  </a:lnTo>
                  <a:lnTo>
                    <a:pt x="2963475" y="275883"/>
                  </a:lnTo>
                  <a:lnTo>
                    <a:pt x="2940961" y="236069"/>
                  </a:lnTo>
                  <a:lnTo>
                    <a:pt x="2915036" y="198611"/>
                  </a:lnTo>
                  <a:lnTo>
                    <a:pt x="2885911" y="163720"/>
                  </a:lnTo>
                  <a:lnTo>
                    <a:pt x="2853799" y="131608"/>
                  </a:lnTo>
                  <a:lnTo>
                    <a:pt x="2818908" y="102483"/>
                  </a:lnTo>
                  <a:lnTo>
                    <a:pt x="2781450" y="76558"/>
                  </a:lnTo>
                  <a:lnTo>
                    <a:pt x="2741636" y="54044"/>
                  </a:lnTo>
                  <a:lnTo>
                    <a:pt x="2699677" y="35150"/>
                  </a:lnTo>
                  <a:lnTo>
                    <a:pt x="2655782" y="20088"/>
                  </a:lnTo>
                  <a:lnTo>
                    <a:pt x="2610164" y="9068"/>
                  </a:lnTo>
                  <a:lnTo>
                    <a:pt x="2563033" y="2302"/>
                  </a:lnTo>
                  <a:lnTo>
                    <a:pt x="251460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004815" y="2063495"/>
              <a:ext cx="3017520" cy="4612005"/>
            </a:xfrm>
            <a:custGeom>
              <a:avLst/>
              <a:gdLst/>
              <a:ahLst/>
              <a:cxnLst/>
              <a:rect l="l" t="t" r="r" b="b"/>
              <a:pathLst>
                <a:path w="3017520" h="4612005">
                  <a:moveTo>
                    <a:pt x="0" y="502919"/>
                  </a:moveTo>
                  <a:lnTo>
                    <a:pt x="2302" y="454486"/>
                  </a:lnTo>
                  <a:lnTo>
                    <a:pt x="9068" y="407355"/>
                  </a:lnTo>
                  <a:lnTo>
                    <a:pt x="20088" y="361737"/>
                  </a:lnTo>
                  <a:lnTo>
                    <a:pt x="35150" y="317842"/>
                  </a:lnTo>
                  <a:lnTo>
                    <a:pt x="54044" y="275883"/>
                  </a:lnTo>
                  <a:lnTo>
                    <a:pt x="76558" y="236069"/>
                  </a:lnTo>
                  <a:lnTo>
                    <a:pt x="102483" y="198611"/>
                  </a:lnTo>
                  <a:lnTo>
                    <a:pt x="131608" y="163720"/>
                  </a:lnTo>
                  <a:lnTo>
                    <a:pt x="163720" y="131608"/>
                  </a:lnTo>
                  <a:lnTo>
                    <a:pt x="198611" y="102483"/>
                  </a:lnTo>
                  <a:lnTo>
                    <a:pt x="236069" y="76558"/>
                  </a:lnTo>
                  <a:lnTo>
                    <a:pt x="275883" y="54044"/>
                  </a:lnTo>
                  <a:lnTo>
                    <a:pt x="317842" y="35150"/>
                  </a:lnTo>
                  <a:lnTo>
                    <a:pt x="361737" y="20088"/>
                  </a:lnTo>
                  <a:lnTo>
                    <a:pt x="407355" y="9068"/>
                  </a:lnTo>
                  <a:lnTo>
                    <a:pt x="454486" y="2302"/>
                  </a:lnTo>
                  <a:lnTo>
                    <a:pt x="502920" y="0"/>
                  </a:lnTo>
                  <a:lnTo>
                    <a:pt x="2514600" y="0"/>
                  </a:lnTo>
                  <a:lnTo>
                    <a:pt x="2563033" y="2302"/>
                  </a:lnTo>
                  <a:lnTo>
                    <a:pt x="2610164" y="9068"/>
                  </a:lnTo>
                  <a:lnTo>
                    <a:pt x="2655782" y="20088"/>
                  </a:lnTo>
                  <a:lnTo>
                    <a:pt x="2699677" y="35150"/>
                  </a:lnTo>
                  <a:lnTo>
                    <a:pt x="2741636" y="54044"/>
                  </a:lnTo>
                  <a:lnTo>
                    <a:pt x="2781450" y="76558"/>
                  </a:lnTo>
                  <a:lnTo>
                    <a:pt x="2818908" y="102483"/>
                  </a:lnTo>
                  <a:lnTo>
                    <a:pt x="2853799" y="131608"/>
                  </a:lnTo>
                  <a:lnTo>
                    <a:pt x="2885911" y="163720"/>
                  </a:lnTo>
                  <a:lnTo>
                    <a:pt x="2915036" y="198611"/>
                  </a:lnTo>
                  <a:lnTo>
                    <a:pt x="2940961" y="236069"/>
                  </a:lnTo>
                  <a:lnTo>
                    <a:pt x="2963475" y="275883"/>
                  </a:lnTo>
                  <a:lnTo>
                    <a:pt x="2982369" y="317842"/>
                  </a:lnTo>
                  <a:lnTo>
                    <a:pt x="2997431" y="361737"/>
                  </a:lnTo>
                  <a:lnTo>
                    <a:pt x="3008451" y="407355"/>
                  </a:lnTo>
                  <a:lnTo>
                    <a:pt x="3015217" y="454486"/>
                  </a:lnTo>
                  <a:lnTo>
                    <a:pt x="3017519" y="502919"/>
                  </a:lnTo>
                  <a:lnTo>
                    <a:pt x="3017519" y="4108691"/>
                  </a:lnTo>
                  <a:lnTo>
                    <a:pt x="3015217" y="4157127"/>
                  </a:lnTo>
                  <a:lnTo>
                    <a:pt x="3008451" y="4204260"/>
                  </a:lnTo>
                  <a:lnTo>
                    <a:pt x="2997431" y="4249879"/>
                  </a:lnTo>
                  <a:lnTo>
                    <a:pt x="2982369" y="4293775"/>
                  </a:lnTo>
                  <a:lnTo>
                    <a:pt x="2963475" y="4335736"/>
                  </a:lnTo>
                  <a:lnTo>
                    <a:pt x="2940961" y="4375551"/>
                  </a:lnTo>
                  <a:lnTo>
                    <a:pt x="2915036" y="4413009"/>
                  </a:lnTo>
                  <a:lnTo>
                    <a:pt x="2885911" y="4447901"/>
                  </a:lnTo>
                  <a:lnTo>
                    <a:pt x="2853799" y="4480014"/>
                  </a:lnTo>
                  <a:lnTo>
                    <a:pt x="2818908" y="4509139"/>
                  </a:lnTo>
                  <a:lnTo>
                    <a:pt x="2781450" y="4535064"/>
                  </a:lnTo>
                  <a:lnTo>
                    <a:pt x="2741636" y="4557579"/>
                  </a:lnTo>
                  <a:lnTo>
                    <a:pt x="2699677" y="4576473"/>
                  </a:lnTo>
                  <a:lnTo>
                    <a:pt x="2655782" y="4591535"/>
                  </a:lnTo>
                  <a:lnTo>
                    <a:pt x="2610164" y="4602555"/>
                  </a:lnTo>
                  <a:lnTo>
                    <a:pt x="2563033" y="4609321"/>
                  </a:lnTo>
                  <a:lnTo>
                    <a:pt x="2514600" y="4611624"/>
                  </a:lnTo>
                  <a:lnTo>
                    <a:pt x="502920" y="4611624"/>
                  </a:lnTo>
                  <a:lnTo>
                    <a:pt x="454486" y="4609321"/>
                  </a:lnTo>
                  <a:lnTo>
                    <a:pt x="407355" y="4602555"/>
                  </a:lnTo>
                  <a:lnTo>
                    <a:pt x="361737" y="4591535"/>
                  </a:lnTo>
                  <a:lnTo>
                    <a:pt x="317842" y="4576473"/>
                  </a:lnTo>
                  <a:lnTo>
                    <a:pt x="275883" y="4557579"/>
                  </a:lnTo>
                  <a:lnTo>
                    <a:pt x="236069" y="4535064"/>
                  </a:lnTo>
                  <a:lnTo>
                    <a:pt x="198611" y="4509139"/>
                  </a:lnTo>
                  <a:lnTo>
                    <a:pt x="163720" y="4480014"/>
                  </a:lnTo>
                  <a:lnTo>
                    <a:pt x="131608" y="4447901"/>
                  </a:lnTo>
                  <a:lnTo>
                    <a:pt x="102483" y="4413009"/>
                  </a:lnTo>
                  <a:lnTo>
                    <a:pt x="76558" y="4375551"/>
                  </a:lnTo>
                  <a:lnTo>
                    <a:pt x="54044" y="4335736"/>
                  </a:lnTo>
                  <a:lnTo>
                    <a:pt x="35150" y="4293775"/>
                  </a:lnTo>
                  <a:lnTo>
                    <a:pt x="20088" y="4249879"/>
                  </a:lnTo>
                  <a:lnTo>
                    <a:pt x="9068" y="4204260"/>
                  </a:lnTo>
                  <a:lnTo>
                    <a:pt x="2302" y="4157127"/>
                  </a:lnTo>
                  <a:lnTo>
                    <a:pt x="0" y="4108691"/>
                  </a:lnTo>
                  <a:lnTo>
                    <a:pt x="0" y="502919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6240">
              <a:lnSpc>
                <a:spcPct val="100000"/>
              </a:lnSpc>
              <a:spcBef>
                <a:spcPts val="100"/>
              </a:spcBef>
            </a:pPr>
            <a:r>
              <a:rPr dirty="0"/>
              <a:t>Timecard</a:t>
            </a:r>
            <a:r>
              <a:rPr spc="-125" dirty="0"/>
              <a:t> </a:t>
            </a:r>
            <a:r>
              <a:rPr spc="-20" dirty="0"/>
              <a:t>Flow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1964182" y="3094989"/>
            <a:ext cx="762635" cy="294640"/>
            <a:chOff x="1964182" y="3094989"/>
            <a:chExt cx="762635" cy="294640"/>
          </a:xfrm>
        </p:grpSpPr>
        <p:sp>
          <p:nvSpPr>
            <p:cNvPr id="7" name="object 7"/>
            <p:cNvSpPr/>
            <p:nvPr/>
          </p:nvSpPr>
          <p:spPr>
            <a:xfrm>
              <a:off x="1970532" y="3101339"/>
              <a:ext cx="749935" cy="281940"/>
            </a:xfrm>
            <a:custGeom>
              <a:avLst/>
              <a:gdLst/>
              <a:ahLst/>
              <a:cxnLst/>
              <a:rect l="l" t="t" r="r" b="b"/>
              <a:pathLst>
                <a:path w="749935" h="281939">
                  <a:moveTo>
                    <a:pt x="608838" y="0"/>
                  </a:moveTo>
                  <a:lnTo>
                    <a:pt x="608838" y="70485"/>
                  </a:lnTo>
                  <a:lnTo>
                    <a:pt x="0" y="70485"/>
                  </a:lnTo>
                  <a:lnTo>
                    <a:pt x="0" y="211455"/>
                  </a:lnTo>
                  <a:lnTo>
                    <a:pt x="608838" y="211455"/>
                  </a:lnTo>
                  <a:lnTo>
                    <a:pt x="608838" y="281939"/>
                  </a:lnTo>
                  <a:lnTo>
                    <a:pt x="749807" y="140970"/>
                  </a:lnTo>
                  <a:lnTo>
                    <a:pt x="60883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970532" y="3101339"/>
              <a:ext cx="749935" cy="281940"/>
            </a:xfrm>
            <a:custGeom>
              <a:avLst/>
              <a:gdLst/>
              <a:ahLst/>
              <a:cxnLst/>
              <a:rect l="l" t="t" r="r" b="b"/>
              <a:pathLst>
                <a:path w="749935" h="281939">
                  <a:moveTo>
                    <a:pt x="0" y="70485"/>
                  </a:moveTo>
                  <a:lnTo>
                    <a:pt x="608838" y="70485"/>
                  </a:lnTo>
                  <a:lnTo>
                    <a:pt x="608838" y="0"/>
                  </a:lnTo>
                  <a:lnTo>
                    <a:pt x="749807" y="140970"/>
                  </a:lnTo>
                  <a:lnTo>
                    <a:pt x="608838" y="281939"/>
                  </a:lnTo>
                  <a:lnTo>
                    <a:pt x="608838" y="211455"/>
                  </a:lnTo>
                  <a:lnTo>
                    <a:pt x="0" y="211455"/>
                  </a:lnTo>
                  <a:lnTo>
                    <a:pt x="0" y="7048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2859404" y="2974289"/>
            <a:ext cx="10782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Runner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148073" y="3075177"/>
            <a:ext cx="762635" cy="293370"/>
            <a:chOff x="4148073" y="3075177"/>
            <a:chExt cx="762635" cy="293370"/>
          </a:xfrm>
        </p:grpSpPr>
        <p:sp>
          <p:nvSpPr>
            <p:cNvPr id="11" name="object 11"/>
            <p:cNvSpPr/>
            <p:nvPr/>
          </p:nvSpPr>
          <p:spPr>
            <a:xfrm>
              <a:off x="4154423" y="3081527"/>
              <a:ext cx="749935" cy="280670"/>
            </a:xfrm>
            <a:custGeom>
              <a:avLst/>
              <a:gdLst/>
              <a:ahLst/>
              <a:cxnLst/>
              <a:rect l="l" t="t" r="r" b="b"/>
              <a:pathLst>
                <a:path w="749935" h="280670">
                  <a:moveTo>
                    <a:pt x="609600" y="0"/>
                  </a:moveTo>
                  <a:lnTo>
                    <a:pt x="609600" y="70104"/>
                  </a:lnTo>
                  <a:lnTo>
                    <a:pt x="0" y="70104"/>
                  </a:lnTo>
                  <a:lnTo>
                    <a:pt x="0" y="210312"/>
                  </a:lnTo>
                  <a:lnTo>
                    <a:pt x="609600" y="210312"/>
                  </a:lnTo>
                  <a:lnTo>
                    <a:pt x="609600" y="280416"/>
                  </a:lnTo>
                  <a:lnTo>
                    <a:pt x="749808" y="140208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154423" y="3081527"/>
              <a:ext cx="749935" cy="280670"/>
            </a:xfrm>
            <a:custGeom>
              <a:avLst/>
              <a:gdLst/>
              <a:ahLst/>
              <a:cxnLst/>
              <a:rect l="l" t="t" r="r" b="b"/>
              <a:pathLst>
                <a:path w="749935" h="280670">
                  <a:moveTo>
                    <a:pt x="0" y="70104"/>
                  </a:moveTo>
                  <a:lnTo>
                    <a:pt x="609600" y="70104"/>
                  </a:lnTo>
                  <a:lnTo>
                    <a:pt x="609600" y="0"/>
                  </a:lnTo>
                  <a:lnTo>
                    <a:pt x="749808" y="140208"/>
                  </a:lnTo>
                  <a:lnTo>
                    <a:pt x="609600" y="280416"/>
                  </a:lnTo>
                  <a:lnTo>
                    <a:pt x="609600" y="210312"/>
                  </a:lnTo>
                  <a:lnTo>
                    <a:pt x="0" y="210312"/>
                  </a:lnTo>
                  <a:lnTo>
                    <a:pt x="0" y="70104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683768" y="2988691"/>
            <a:ext cx="72059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436745" algn="l"/>
              </a:tabLst>
            </a:pPr>
            <a:r>
              <a:rPr sz="2800" spc="-10" dirty="0">
                <a:latin typeface="Calibri"/>
                <a:cs typeface="Calibri"/>
              </a:rPr>
              <a:t>Timers</a:t>
            </a:r>
            <a:r>
              <a:rPr sz="2800" dirty="0">
                <a:latin typeface="Calibri"/>
                <a:cs typeface="Calibri"/>
              </a:rPr>
              <a:t>	Place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Recorders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(2)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95925" y="4210558"/>
            <a:ext cx="20135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Data</a:t>
            </a:r>
            <a:r>
              <a:rPr sz="2800" spc="-11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Entry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(2)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264909" y="3475990"/>
            <a:ext cx="293370" cy="762635"/>
            <a:chOff x="6264909" y="3475990"/>
            <a:chExt cx="293370" cy="762635"/>
          </a:xfrm>
        </p:grpSpPr>
        <p:sp>
          <p:nvSpPr>
            <p:cNvPr id="16" name="object 16"/>
            <p:cNvSpPr/>
            <p:nvPr/>
          </p:nvSpPr>
          <p:spPr>
            <a:xfrm>
              <a:off x="6271259" y="3482340"/>
              <a:ext cx="280670" cy="749935"/>
            </a:xfrm>
            <a:custGeom>
              <a:avLst/>
              <a:gdLst/>
              <a:ahLst/>
              <a:cxnLst/>
              <a:rect l="l" t="t" r="r" b="b"/>
              <a:pathLst>
                <a:path w="280670" h="749935">
                  <a:moveTo>
                    <a:pt x="210312" y="0"/>
                  </a:moveTo>
                  <a:lnTo>
                    <a:pt x="70103" y="0"/>
                  </a:lnTo>
                  <a:lnTo>
                    <a:pt x="70103" y="609600"/>
                  </a:lnTo>
                  <a:lnTo>
                    <a:pt x="0" y="609600"/>
                  </a:lnTo>
                  <a:lnTo>
                    <a:pt x="140207" y="749808"/>
                  </a:lnTo>
                  <a:lnTo>
                    <a:pt x="280415" y="609600"/>
                  </a:lnTo>
                  <a:lnTo>
                    <a:pt x="210312" y="609600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271259" y="3482340"/>
              <a:ext cx="280670" cy="749935"/>
            </a:xfrm>
            <a:custGeom>
              <a:avLst/>
              <a:gdLst/>
              <a:ahLst/>
              <a:cxnLst/>
              <a:rect l="l" t="t" r="r" b="b"/>
              <a:pathLst>
                <a:path w="280670" h="749935">
                  <a:moveTo>
                    <a:pt x="210312" y="0"/>
                  </a:moveTo>
                  <a:lnTo>
                    <a:pt x="210312" y="609600"/>
                  </a:lnTo>
                  <a:lnTo>
                    <a:pt x="280415" y="609600"/>
                  </a:lnTo>
                  <a:lnTo>
                    <a:pt x="140207" y="749808"/>
                  </a:lnTo>
                  <a:lnTo>
                    <a:pt x="0" y="609600"/>
                  </a:lnTo>
                  <a:lnTo>
                    <a:pt x="70103" y="609600"/>
                  </a:lnTo>
                  <a:lnTo>
                    <a:pt x="70103" y="0"/>
                  </a:lnTo>
                  <a:lnTo>
                    <a:pt x="210312" y="0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5348732" y="5514543"/>
            <a:ext cx="23069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Calibri"/>
                <a:cs typeface="Calibri"/>
              </a:rPr>
              <a:t>Data</a:t>
            </a:r>
            <a:r>
              <a:rPr sz="2800" spc="-1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Verifier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(1)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530597" y="3564180"/>
            <a:ext cx="3013710" cy="3018790"/>
            <a:chOff x="4530597" y="3564180"/>
            <a:chExt cx="3013710" cy="3018790"/>
          </a:xfrm>
        </p:grpSpPr>
        <p:sp>
          <p:nvSpPr>
            <p:cNvPr id="20" name="object 20"/>
            <p:cNvSpPr/>
            <p:nvPr/>
          </p:nvSpPr>
          <p:spPr>
            <a:xfrm>
              <a:off x="6271259" y="4736591"/>
              <a:ext cx="280670" cy="748665"/>
            </a:xfrm>
            <a:custGeom>
              <a:avLst/>
              <a:gdLst/>
              <a:ahLst/>
              <a:cxnLst/>
              <a:rect l="l" t="t" r="r" b="b"/>
              <a:pathLst>
                <a:path w="280670" h="748664">
                  <a:moveTo>
                    <a:pt x="210312" y="0"/>
                  </a:moveTo>
                  <a:lnTo>
                    <a:pt x="70103" y="0"/>
                  </a:lnTo>
                  <a:lnTo>
                    <a:pt x="70103" y="608075"/>
                  </a:lnTo>
                  <a:lnTo>
                    <a:pt x="0" y="608075"/>
                  </a:lnTo>
                  <a:lnTo>
                    <a:pt x="140207" y="748283"/>
                  </a:lnTo>
                  <a:lnTo>
                    <a:pt x="280415" y="608075"/>
                  </a:lnTo>
                  <a:lnTo>
                    <a:pt x="210312" y="608075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6271259" y="4736591"/>
              <a:ext cx="280670" cy="748665"/>
            </a:xfrm>
            <a:custGeom>
              <a:avLst/>
              <a:gdLst/>
              <a:ahLst/>
              <a:cxnLst/>
              <a:rect l="l" t="t" r="r" b="b"/>
              <a:pathLst>
                <a:path w="280670" h="748664">
                  <a:moveTo>
                    <a:pt x="210312" y="0"/>
                  </a:moveTo>
                  <a:lnTo>
                    <a:pt x="210312" y="608075"/>
                  </a:lnTo>
                  <a:lnTo>
                    <a:pt x="280415" y="608075"/>
                  </a:lnTo>
                  <a:lnTo>
                    <a:pt x="140207" y="748283"/>
                  </a:lnTo>
                  <a:lnTo>
                    <a:pt x="0" y="608075"/>
                  </a:lnTo>
                  <a:lnTo>
                    <a:pt x="70103" y="608075"/>
                  </a:lnTo>
                  <a:lnTo>
                    <a:pt x="70103" y="0"/>
                  </a:lnTo>
                  <a:lnTo>
                    <a:pt x="210312" y="0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536947" y="5623560"/>
              <a:ext cx="749935" cy="281940"/>
            </a:xfrm>
            <a:custGeom>
              <a:avLst/>
              <a:gdLst/>
              <a:ahLst/>
              <a:cxnLst/>
              <a:rect l="l" t="t" r="r" b="b"/>
              <a:pathLst>
                <a:path w="749935" h="281939">
                  <a:moveTo>
                    <a:pt x="140969" y="0"/>
                  </a:moveTo>
                  <a:lnTo>
                    <a:pt x="0" y="140969"/>
                  </a:lnTo>
                  <a:lnTo>
                    <a:pt x="140969" y="281939"/>
                  </a:lnTo>
                  <a:lnTo>
                    <a:pt x="140969" y="211454"/>
                  </a:lnTo>
                  <a:lnTo>
                    <a:pt x="749807" y="211454"/>
                  </a:lnTo>
                  <a:lnTo>
                    <a:pt x="749807" y="70484"/>
                  </a:lnTo>
                  <a:lnTo>
                    <a:pt x="140969" y="70484"/>
                  </a:lnTo>
                  <a:lnTo>
                    <a:pt x="140969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536947" y="5623560"/>
              <a:ext cx="749935" cy="281940"/>
            </a:xfrm>
            <a:custGeom>
              <a:avLst/>
              <a:gdLst/>
              <a:ahLst/>
              <a:cxnLst/>
              <a:rect l="l" t="t" r="r" b="b"/>
              <a:pathLst>
                <a:path w="749935" h="281939">
                  <a:moveTo>
                    <a:pt x="749807" y="211454"/>
                  </a:moveTo>
                  <a:lnTo>
                    <a:pt x="140969" y="211454"/>
                  </a:lnTo>
                  <a:lnTo>
                    <a:pt x="140969" y="281939"/>
                  </a:lnTo>
                  <a:lnTo>
                    <a:pt x="0" y="140969"/>
                  </a:lnTo>
                  <a:lnTo>
                    <a:pt x="140969" y="0"/>
                  </a:lnTo>
                  <a:lnTo>
                    <a:pt x="140969" y="70484"/>
                  </a:lnTo>
                  <a:lnTo>
                    <a:pt x="749807" y="70484"/>
                  </a:lnTo>
                  <a:lnTo>
                    <a:pt x="749807" y="211454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822846" y="3631704"/>
              <a:ext cx="721360" cy="2951480"/>
            </a:xfrm>
            <a:custGeom>
              <a:avLst/>
              <a:gdLst/>
              <a:ahLst/>
              <a:cxnLst/>
              <a:rect l="l" t="t" r="r" b="b"/>
              <a:pathLst>
                <a:path w="721359" h="2951479">
                  <a:moveTo>
                    <a:pt x="514032" y="2628442"/>
                  </a:moveTo>
                  <a:lnTo>
                    <a:pt x="477748" y="2591498"/>
                  </a:lnTo>
                  <a:lnTo>
                    <a:pt x="314998" y="2750616"/>
                  </a:lnTo>
                  <a:lnTo>
                    <a:pt x="245783" y="2681554"/>
                  </a:lnTo>
                  <a:lnTo>
                    <a:pt x="209118" y="2718130"/>
                  </a:lnTo>
                  <a:lnTo>
                    <a:pt x="314629" y="2823400"/>
                  </a:lnTo>
                  <a:lnTo>
                    <a:pt x="514032" y="2628442"/>
                  </a:lnTo>
                  <a:close/>
                </a:path>
                <a:path w="721359" h="2951479">
                  <a:moveTo>
                    <a:pt x="539051" y="78600"/>
                  </a:moveTo>
                  <a:lnTo>
                    <a:pt x="460413" y="0"/>
                  </a:lnTo>
                  <a:lnTo>
                    <a:pt x="228206" y="232575"/>
                  </a:lnTo>
                  <a:lnTo>
                    <a:pt x="228206" y="342315"/>
                  </a:lnTo>
                  <a:lnTo>
                    <a:pt x="225907" y="353847"/>
                  </a:lnTo>
                  <a:lnTo>
                    <a:pt x="218986" y="364121"/>
                  </a:lnTo>
                  <a:lnTo>
                    <a:pt x="166776" y="381317"/>
                  </a:lnTo>
                  <a:lnTo>
                    <a:pt x="157556" y="372097"/>
                  </a:lnTo>
                  <a:lnTo>
                    <a:pt x="174764" y="319913"/>
                  </a:lnTo>
                  <a:lnTo>
                    <a:pt x="185381" y="313359"/>
                  </a:lnTo>
                  <a:lnTo>
                    <a:pt x="197104" y="311238"/>
                  </a:lnTo>
                  <a:lnTo>
                    <a:pt x="208711" y="313601"/>
                  </a:lnTo>
                  <a:lnTo>
                    <a:pt x="218986" y="320522"/>
                  </a:lnTo>
                  <a:lnTo>
                    <a:pt x="225907" y="330784"/>
                  </a:lnTo>
                  <a:lnTo>
                    <a:pt x="228206" y="342315"/>
                  </a:lnTo>
                  <a:lnTo>
                    <a:pt x="228206" y="232575"/>
                  </a:lnTo>
                  <a:lnTo>
                    <a:pt x="153263" y="307632"/>
                  </a:lnTo>
                  <a:lnTo>
                    <a:pt x="114554" y="424294"/>
                  </a:lnTo>
                  <a:lnTo>
                    <a:pt x="231889" y="385610"/>
                  </a:lnTo>
                  <a:lnTo>
                    <a:pt x="236194" y="381317"/>
                  </a:lnTo>
                  <a:lnTo>
                    <a:pt x="306298" y="311238"/>
                  </a:lnTo>
                  <a:lnTo>
                    <a:pt x="539051" y="78600"/>
                  </a:lnTo>
                  <a:close/>
                </a:path>
                <a:path w="721359" h="2951479">
                  <a:moveTo>
                    <a:pt x="594880" y="2485352"/>
                  </a:moveTo>
                  <a:lnTo>
                    <a:pt x="543039" y="2485352"/>
                  </a:lnTo>
                  <a:lnTo>
                    <a:pt x="543039" y="2537079"/>
                  </a:lnTo>
                  <a:lnTo>
                    <a:pt x="543039" y="2899181"/>
                  </a:lnTo>
                  <a:lnTo>
                    <a:pt x="180098" y="2899181"/>
                  </a:lnTo>
                  <a:lnTo>
                    <a:pt x="180098" y="2537079"/>
                  </a:lnTo>
                  <a:lnTo>
                    <a:pt x="543039" y="2537079"/>
                  </a:lnTo>
                  <a:lnTo>
                    <a:pt x="543039" y="2485352"/>
                  </a:lnTo>
                  <a:lnTo>
                    <a:pt x="128257" y="2485352"/>
                  </a:lnTo>
                  <a:lnTo>
                    <a:pt x="128257" y="2950908"/>
                  </a:lnTo>
                  <a:lnTo>
                    <a:pt x="594880" y="2950908"/>
                  </a:lnTo>
                  <a:lnTo>
                    <a:pt x="594880" y="2899181"/>
                  </a:lnTo>
                  <a:lnTo>
                    <a:pt x="594880" y="2537079"/>
                  </a:lnTo>
                  <a:lnTo>
                    <a:pt x="594880" y="2485352"/>
                  </a:lnTo>
                  <a:close/>
                </a:path>
                <a:path w="721359" h="2951479">
                  <a:moveTo>
                    <a:pt x="627202" y="1254328"/>
                  </a:moveTo>
                  <a:lnTo>
                    <a:pt x="624725" y="1242161"/>
                  </a:lnTo>
                  <a:lnTo>
                    <a:pt x="617994" y="1232192"/>
                  </a:lnTo>
                  <a:lnTo>
                    <a:pt x="608012" y="1225461"/>
                  </a:lnTo>
                  <a:lnTo>
                    <a:pt x="595845" y="1222984"/>
                  </a:lnTo>
                  <a:lnTo>
                    <a:pt x="580161" y="1222984"/>
                  </a:lnTo>
                  <a:lnTo>
                    <a:pt x="580161" y="1270000"/>
                  </a:lnTo>
                  <a:lnTo>
                    <a:pt x="580161" y="1536433"/>
                  </a:lnTo>
                  <a:lnTo>
                    <a:pt x="141122" y="1536433"/>
                  </a:lnTo>
                  <a:lnTo>
                    <a:pt x="141122" y="1270000"/>
                  </a:lnTo>
                  <a:lnTo>
                    <a:pt x="580161" y="1270000"/>
                  </a:lnTo>
                  <a:lnTo>
                    <a:pt x="580161" y="1222984"/>
                  </a:lnTo>
                  <a:lnTo>
                    <a:pt x="125437" y="1222984"/>
                  </a:lnTo>
                  <a:lnTo>
                    <a:pt x="113258" y="1225461"/>
                  </a:lnTo>
                  <a:lnTo>
                    <a:pt x="103289" y="1232192"/>
                  </a:lnTo>
                  <a:lnTo>
                    <a:pt x="96558" y="1242161"/>
                  </a:lnTo>
                  <a:lnTo>
                    <a:pt x="94081" y="1254328"/>
                  </a:lnTo>
                  <a:lnTo>
                    <a:pt x="94081" y="1583448"/>
                  </a:lnTo>
                  <a:lnTo>
                    <a:pt x="627202" y="1583448"/>
                  </a:lnTo>
                  <a:lnTo>
                    <a:pt x="627202" y="1536433"/>
                  </a:lnTo>
                  <a:lnTo>
                    <a:pt x="627202" y="1270000"/>
                  </a:lnTo>
                  <a:lnTo>
                    <a:pt x="627202" y="1254328"/>
                  </a:lnTo>
                  <a:close/>
                </a:path>
                <a:path w="721359" h="2951479">
                  <a:moveTo>
                    <a:pt x="721271" y="1614792"/>
                  </a:moveTo>
                  <a:lnTo>
                    <a:pt x="407682" y="1614792"/>
                  </a:lnTo>
                  <a:lnTo>
                    <a:pt x="407682" y="1627327"/>
                  </a:lnTo>
                  <a:lnTo>
                    <a:pt x="404545" y="1630464"/>
                  </a:lnTo>
                  <a:lnTo>
                    <a:pt x="316738" y="1630464"/>
                  </a:lnTo>
                  <a:lnTo>
                    <a:pt x="313601" y="1627327"/>
                  </a:lnTo>
                  <a:lnTo>
                    <a:pt x="313601" y="1614792"/>
                  </a:lnTo>
                  <a:lnTo>
                    <a:pt x="0" y="1614792"/>
                  </a:lnTo>
                  <a:lnTo>
                    <a:pt x="0" y="1630464"/>
                  </a:lnTo>
                  <a:lnTo>
                    <a:pt x="2476" y="1642630"/>
                  </a:lnTo>
                  <a:lnTo>
                    <a:pt x="9207" y="1652600"/>
                  </a:lnTo>
                  <a:lnTo>
                    <a:pt x="19189" y="1659343"/>
                  </a:lnTo>
                  <a:lnTo>
                    <a:pt x="31356" y="1661807"/>
                  </a:lnTo>
                  <a:lnTo>
                    <a:pt x="689914" y="1661807"/>
                  </a:lnTo>
                  <a:lnTo>
                    <a:pt x="702094" y="1659343"/>
                  </a:lnTo>
                  <a:lnTo>
                    <a:pt x="712063" y="1652600"/>
                  </a:lnTo>
                  <a:lnTo>
                    <a:pt x="718794" y="1642630"/>
                  </a:lnTo>
                  <a:lnTo>
                    <a:pt x="721271" y="1630464"/>
                  </a:lnTo>
                  <a:lnTo>
                    <a:pt x="721271" y="16147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300472" y="3564180"/>
              <a:ext cx="128925" cy="128310"/>
            </a:xfrm>
            <a:prstGeom prst="rect">
              <a:avLst/>
            </a:prstGeom>
          </p:spPr>
        </p:pic>
      </p:grpSp>
      <p:sp>
        <p:nvSpPr>
          <p:cNvPr id="26" name="object 26"/>
          <p:cNvSpPr txBox="1"/>
          <p:nvPr/>
        </p:nvSpPr>
        <p:spPr>
          <a:xfrm>
            <a:off x="371043" y="974940"/>
            <a:ext cx="8187055" cy="1869439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1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timecard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per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swim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lane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per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event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=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6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cards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per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event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3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timers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per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swim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lane</a:t>
            </a:r>
            <a:r>
              <a:rPr sz="2800" spc="-5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=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3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times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on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each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timecard</a:t>
            </a:r>
            <a:endParaRPr sz="2800">
              <a:latin typeface="Calibri"/>
              <a:cs typeface="Calibri"/>
            </a:endParaRPr>
          </a:p>
          <a:p>
            <a:pPr marL="4972685">
              <a:lnSpc>
                <a:spcPct val="100000"/>
              </a:lnSpc>
              <a:spcBef>
                <a:spcPts val="1165"/>
              </a:spcBef>
            </a:pPr>
            <a:r>
              <a:rPr sz="4400" b="1" dirty="0">
                <a:latin typeface="Calibri"/>
                <a:cs typeface="Calibri"/>
              </a:rPr>
              <a:t>The</a:t>
            </a:r>
            <a:r>
              <a:rPr sz="4400" b="1" spc="-10" dirty="0">
                <a:latin typeface="Calibri"/>
                <a:cs typeface="Calibri"/>
              </a:rPr>
              <a:t> Table</a:t>
            </a:r>
            <a:endParaRPr sz="4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24429" y="5262778"/>
            <a:ext cx="2009139" cy="821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Announcer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2400" dirty="0">
                <a:latin typeface="Calibri"/>
                <a:cs typeface="Calibri"/>
              </a:rPr>
              <a:t>(printed</a:t>
            </a:r>
            <a:r>
              <a:rPr sz="2400" spc="-8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results)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926986" y="3561668"/>
            <a:ext cx="641350" cy="734695"/>
            <a:chOff x="926986" y="3561668"/>
            <a:chExt cx="641350" cy="734695"/>
          </a:xfrm>
        </p:grpSpPr>
        <p:sp>
          <p:nvSpPr>
            <p:cNvPr id="29" name="object 29"/>
            <p:cNvSpPr/>
            <p:nvPr/>
          </p:nvSpPr>
          <p:spPr>
            <a:xfrm>
              <a:off x="1228228" y="3768927"/>
              <a:ext cx="38100" cy="38100"/>
            </a:xfrm>
            <a:custGeom>
              <a:avLst/>
              <a:gdLst/>
              <a:ahLst/>
              <a:cxnLst/>
              <a:rect l="l" t="t" r="r" b="b"/>
              <a:pathLst>
                <a:path w="38100" h="38100">
                  <a:moveTo>
                    <a:pt x="18853" y="0"/>
                  </a:moveTo>
                  <a:lnTo>
                    <a:pt x="11516" y="1480"/>
                  </a:lnTo>
                  <a:lnTo>
                    <a:pt x="5523" y="5517"/>
                  </a:lnTo>
                  <a:lnTo>
                    <a:pt x="1482" y="11507"/>
                  </a:lnTo>
                  <a:lnTo>
                    <a:pt x="0" y="18844"/>
                  </a:lnTo>
                  <a:lnTo>
                    <a:pt x="1482" y="26178"/>
                  </a:lnTo>
                  <a:lnTo>
                    <a:pt x="5523" y="32168"/>
                  </a:lnTo>
                  <a:lnTo>
                    <a:pt x="11516" y="36207"/>
                  </a:lnTo>
                  <a:lnTo>
                    <a:pt x="18853" y="37689"/>
                  </a:lnTo>
                  <a:lnTo>
                    <a:pt x="26194" y="36207"/>
                  </a:lnTo>
                  <a:lnTo>
                    <a:pt x="32186" y="32168"/>
                  </a:lnTo>
                  <a:lnTo>
                    <a:pt x="36226" y="26178"/>
                  </a:lnTo>
                  <a:lnTo>
                    <a:pt x="37707" y="18844"/>
                  </a:lnTo>
                  <a:lnTo>
                    <a:pt x="36226" y="11507"/>
                  </a:lnTo>
                  <a:lnTo>
                    <a:pt x="32186" y="5517"/>
                  </a:lnTo>
                  <a:lnTo>
                    <a:pt x="26194" y="1480"/>
                  </a:lnTo>
                  <a:lnTo>
                    <a:pt x="1885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28228" y="3834883"/>
              <a:ext cx="125377" cy="238383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926985" y="3561676"/>
              <a:ext cx="641350" cy="734695"/>
            </a:xfrm>
            <a:custGeom>
              <a:avLst/>
              <a:gdLst/>
              <a:ahLst/>
              <a:cxnLst/>
              <a:rect l="l" t="t" r="r" b="b"/>
              <a:pathLst>
                <a:path w="641350" h="734695">
                  <a:moveTo>
                    <a:pt x="150406" y="405130"/>
                  </a:moveTo>
                  <a:lnTo>
                    <a:pt x="148920" y="397789"/>
                  </a:lnTo>
                  <a:lnTo>
                    <a:pt x="144881" y="391795"/>
                  </a:lnTo>
                  <a:lnTo>
                    <a:pt x="138887" y="387756"/>
                  </a:lnTo>
                  <a:lnTo>
                    <a:pt x="131559" y="386283"/>
                  </a:lnTo>
                  <a:lnTo>
                    <a:pt x="124218" y="387756"/>
                  </a:lnTo>
                  <a:lnTo>
                    <a:pt x="118224" y="391795"/>
                  </a:lnTo>
                  <a:lnTo>
                    <a:pt x="114185" y="397789"/>
                  </a:lnTo>
                  <a:lnTo>
                    <a:pt x="112699" y="405130"/>
                  </a:lnTo>
                  <a:lnTo>
                    <a:pt x="114185" y="412457"/>
                  </a:lnTo>
                  <a:lnTo>
                    <a:pt x="118224" y="418452"/>
                  </a:lnTo>
                  <a:lnTo>
                    <a:pt x="124218" y="422490"/>
                  </a:lnTo>
                  <a:lnTo>
                    <a:pt x="131559" y="423964"/>
                  </a:lnTo>
                  <a:lnTo>
                    <a:pt x="138887" y="422490"/>
                  </a:lnTo>
                  <a:lnTo>
                    <a:pt x="144881" y="418452"/>
                  </a:lnTo>
                  <a:lnTo>
                    <a:pt x="148920" y="412457"/>
                  </a:lnTo>
                  <a:lnTo>
                    <a:pt x="150406" y="405130"/>
                  </a:lnTo>
                  <a:close/>
                </a:path>
                <a:path w="641350" h="734695">
                  <a:moveTo>
                    <a:pt x="338937" y="602996"/>
                  </a:moveTo>
                  <a:lnTo>
                    <a:pt x="337464" y="595655"/>
                  </a:lnTo>
                  <a:lnTo>
                    <a:pt x="333425" y="589661"/>
                  </a:lnTo>
                  <a:lnTo>
                    <a:pt x="327431" y="585622"/>
                  </a:lnTo>
                  <a:lnTo>
                    <a:pt x="320090" y="584149"/>
                  </a:lnTo>
                  <a:lnTo>
                    <a:pt x="312750" y="585622"/>
                  </a:lnTo>
                  <a:lnTo>
                    <a:pt x="306755" y="589661"/>
                  </a:lnTo>
                  <a:lnTo>
                    <a:pt x="302717" y="595655"/>
                  </a:lnTo>
                  <a:lnTo>
                    <a:pt x="301231" y="602996"/>
                  </a:lnTo>
                  <a:lnTo>
                    <a:pt x="302717" y="610323"/>
                  </a:lnTo>
                  <a:lnTo>
                    <a:pt x="306755" y="616318"/>
                  </a:lnTo>
                  <a:lnTo>
                    <a:pt x="312750" y="620356"/>
                  </a:lnTo>
                  <a:lnTo>
                    <a:pt x="320090" y="621842"/>
                  </a:lnTo>
                  <a:lnTo>
                    <a:pt x="327431" y="620356"/>
                  </a:lnTo>
                  <a:lnTo>
                    <a:pt x="333425" y="616318"/>
                  </a:lnTo>
                  <a:lnTo>
                    <a:pt x="337464" y="610323"/>
                  </a:lnTo>
                  <a:lnTo>
                    <a:pt x="338937" y="602996"/>
                  </a:lnTo>
                  <a:close/>
                </a:path>
                <a:path w="641350" h="734695">
                  <a:moveTo>
                    <a:pt x="527481" y="405130"/>
                  </a:moveTo>
                  <a:lnTo>
                    <a:pt x="525995" y="397789"/>
                  </a:lnTo>
                  <a:lnTo>
                    <a:pt x="521957" y="391795"/>
                  </a:lnTo>
                  <a:lnTo>
                    <a:pt x="515962" y="387756"/>
                  </a:lnTo>
                  <a:lnTo>
                    <a:pt x="508622" y="386283"/>
                  </a:lnTo>
                  <a:lnTo>
                    <a:pt x="501294" y="387756"/>
                  </a:lnTo>
                  <a:lnTo>
                    <a:pt x="495300" y="391795"/>
                  </a:lnTo>
                  <a:lnTo>
                    <a:pt x="491261" y="397789"/>
                  </a:lnTo>
                  <a:lnTo>
                    <a:pt x="489775" y="405130"/>
                  </a:lnTo>
                  <a:lnTo>
                    <a:pt x="491261" y="412457"/>
                  </a:lnTo>
                  <a:lnTo>
                    <a:pt x="495300" y="418452"/>
                  </a:lnTo>
                  <a:lnTo>
                    <a:pt x="501294" y="422490"/>
                  </a:lnTo>
                  <a:lnTo>
                    <a:pt x="508622" y="423964"/>
                  </a:lnTo>
                  <a:lnTo>
                    <a:pt x="515962" y="422490"/>
                  </a:lnTo>
                  <a:lnTo>
                    <a:pt x="521957" y="418452"/>
                  </a:lnTo>
                  <a:lnTo>
                    <a:pt x="525995" y="412457"/>
                  </a:lnTo>
                  <a:lnTo>
                    <a:pt x="527481" y="405130"/>
                  </a:lnTo>
                  <a:close/>
                </a:path>
                <a:path w="641350" h="734695">
                  <a:moveTo>
                    <a:pt x="640981" y="398703"/>
                  </a:moveTo>
                  <a:lnTo>
                    <a:pt x="634936" y="351701"/>
                  </a:lnTo>
                  <a:lnTo>
                    <a:pt x="622020" y="305981"/>
                  </a:lnTo>
                  <a:lnTo>
                    <a:pt x="602386" y="262356"/>
                  </a:lnTo>
                  <a:lnTo>
                    <a:pt x="584047" y="233895"/>
                  </a:lnTo>
                  <a:lnTo>
                    <a:pt x="584047" y="414553"/>
                  </a:lnTo>
                  <a:lnTo>
                    <a:pt x="579805" y="462064"/>
                  </a:lnTo>
                  <a:lnTo>
                    <a:pt x="567563" y="506742"/>
                  </a:lnTo>
                  <a:lnTo>
                    <a:pt x="548081" y="547852"/>
                  </a:lnTo>
                  <a:lnTo>
                    <a:pt x="522071" y="584669"/>
                  </a:lnTo>
                  <a:lnTo>
                    <a:pt x="490296" y="616432"/>
                  </a:lnTo>
                  <a:lnTo>
                    <a:pt x="453466" y="642429"/>
                  </a:lnTo>
                  <a:lnTo>
                    <a:pt x="412330" y="661898"/>
                  </a:lnTo>
                  <a:lnTo>
                    <a:pt x="367626" y="674128"/>
                  </a:lnTo>
                  <a:lnTo>
                    <a:pt x="320090" y="678370"/>
                  </a:lnTo>
                  <a:lnTo>
                    <a:pt x="272554" y="674128"/>
                  </a:lnTo>
                  <a:lnTo>
                    <a:pt x="227850" y="661898"/>
                  </a:lnTo>
                  <a:lnTo>
                    <a:pt x="186715" y="642429"/>
                  </a:lnTo>
                  <a:lnTo>
                    <a:pt x="149885" y="616432"/>
                  </a:lnTo>
                  <a:lnTo>
                    <a:pt x="118110" y="584669"/>
                  </a:lnTo>
                  <a:lnTo>
                    <a:pt x="92100" y="547852"/>
                  </a:lnTo>
                  <a:lnTo>
                    <a:pt x="72618" y="506742"/>
                  </a:lnTo>
                  <a:lnTo>
                    <a:pt x="60375" y="462064"/>
                  </a:lnTo>
                  <a:lnTo>
                    <a:pt x="56134" y="414553"/>
                  </a:lnTo>
                  <a:lnTo>
                    <a:pt x="60375" y="367030"/>
                  </a:lnTo>
                  <a:lnTo>
                    <a:pt x="72618" y="322351"/>
                  </a:lnTo>
                  <a:lnTo>
                    <a:pt x="92100" y="281241"/>
                  </a:lnTo>
                  <a:lnTo>
                    <a:pt x="118110" y="244424"/>
                  </a:lnTo>
                  <a:lnTo>
                    <a:pt x="149885" y="212661"/>
                  </a:lnTo>
                  <a:lnTo>
                    <a:pt x="186715" y="186664"/>
                  </a:lnTo>
                  <a:lnTo>
                    <a:pt x="227850" y="167195"/>
                  </a:lnTo>
                  <a:lnTo>
                    <a:pt x="272554" y="154965"/>
                  </a:lnTo>
                  <a:lnTo>
                    <a:pt x="320090" y="150723"/>
                  </a:lnTo>
                  <a:lnTo>
                    <a:pt x="367626" y="154965"/>
                  </a:lnTo>
                  <a:lnTo>
                    <a:pt x="412330" y="167195"/>
                  </a:lnTo>
                  <a:lnTo>
                    <a:pt x="453466" y="186664"/>
                  </a:lnTo>
                  <a:lnTo>
                    <a:pt x="490296" y="212661"/>
                  </a:lnTo>
                  <a:lnTo>
                    <a:pt x="522071" y="244424"/>
                  </a:lnTo>
                  <a:lnTo>
                    <a:pt x="548081" y="281241"/>
                  </a:lnTo>
                  <a:lnTo>
                    <a:pt x="567563" y="322351"/>
                  </a:lnTo>
                  <a:lnTo>
                    <a:pt x="579805" y="367030"/>
                  </a:lnTo>
                  <a:lnTo>
                    <a:pt x="584047" y="414553"/>
                  </a:lnTo>
                  <a:lnTo>
                    <a:pt x="584047" y="233895"/>
                  </a:lnTo>
                  <a:lnTo>
                    <a:pt x="576160" y="221640"/>
                  </a:lnTo>
                  <a:lnTo>
                    <a:pt x="543509" y="184645"/>
                  </a:lnTo>
                  <a:lnTo>
                    <a:pt x="571792" y="156375"/>
                  </a:lnTo>
                  <a:lnTo>
                    <a:pt x="575297" y="150723"/>
                  </a:lnTo>
                  <a:lnTo>
                    <a:pt x="576465" y="148844"/>
                  </a:lnTo>
                  <a:lnTo>
                    <a:pt x="577608" y="147015"/>
                  </a:lnTo>
                  <a:lnTo>
                    <a:pt x="579450" y="136588"/>
                  </a:lnTo>
                  <a:lnTo>
                    <a:pt x="577227" y="126161"/>
                  </a:lnTo>
                  <a:lnTo>
                    <a:pt x="570839" y="116801"/>
                  </a:lnTo>
                  <a:lnTo>
                    <a:pt x="561873" y="110820"/>
                  </a:lnTo>
                  <a:lnTo>
                    <a:pt x="551395" y="108559"/>
                  </a:lnTo>
                  <a:lnTo>
                    <a:pt x="540753" y="110172"/>
                  </a:lnTo>
                  <a:lnTo>
                    <a:pt x="531253" y="115862"/>
                  </a:lnTo>
                  <a:lnTo>
                    <a:pt x="499198" y="148844"/>
                  </a:lnTo>
                  <a:lnTo>
                    <a:pt x="464096" y="128409"/>
                  </a:lnTo>
                  <a:lnTo>
                    <a:pt x="426961" y="112560"/>
                  </a:lnTo>
                  <a:lnTo>
                    <a:pt x="388239" y="101663"/>
                  </a:lnTo>
                  <a:lnTo>
                    <a:pt x="348373" y="96075"/>
                  </a:lnTo>
                  <a:lnTo>
                    <a:pt x="348373" y="56502"/>
                  </a:lnTo>
                  <a:lnTo>
                    <a:pt x="433209" y="56502"/>
                  </a:lnTo>
                  <a:lnTo>
                    <a:pt x="433209" y="0"/>
                  </a:lnTo>
                  <a:lnTo>
                    <a:pt x="206971" y="0"/>
                  </a:lnTo>
                  <a:lnTo>
                    <a:pt x="206971" y="56502"/>
                  </a:lnTo>
                  <a:lnTo>
                    <a:pt x="291807" y="56502"/>
                  </a:lnTo>
                  <a:lnTo>
                    <a:pt x="291807" y="95135"/>
                  </a:lnTo>
                  <a:lnTo>
                    <a:pt x="243027" y="103238"/>
                  </a:lnTo>
                  <a:lnTo>
                    <a:pt x="197015" y="118389"/>
                  </a:lnTo>
                  <a:lnTo>
                    <a:pt x="154355" y="140004"/>
                  </a:lnTo>
                  <a:lnTo>
                    <a:pt x="115646" y="167538"/>
                  </a:lnTo>
                  <a:lnTo>
                    <a:pt x="81508" y="200418"/>
                  </a:lnTo>
                  <a:lnTo>
                    <a:pt x="52501" y="238074"/>
                  </a:lnTo>
                  <a:lnTo>
                    <a:pt x="29260" y="279933"/>
                  </a:lnTo>
                  <a:lnTo>
                    <a:pt x="12357" y="325450"/>
                  </a:lnTo>
                  <a:lnTo>
                    <a:pt x="2400" y="374027"/>
                  </a:lnTo>
                  <a:lnTo>
                    <a:pt x="0" y="423570"/>
                  </a:lnTo>
                  <a:lnTo>
                    <a:pt x="5054" y="471855"/>
                  </a:lnTo>
                  <a:lnTo>
                    <a:pt x="17145" y="518198"/>
                  </a:lnTo>
                  <a:lnTo>
                    <a:pt x="35839" y="561873"/>
                  </a:lnTo>
                  <a:lnTo>
                    <a:pt x="60718" y="602195"/>
                  </a:lnTo>
                  <a:lnTo>
                    <a:pt x="91363" y="638479"/>
                  </a:lnTo>
                  <a:lnTo>
                    <a:pt x="127342" y="670013"/>
                  </a:lnTo>
                  <a:lnTo>
                    <a:pt x="168211" y="696112"/>
                  </a:lnTo>
                  <a:lnTo>
                    <a:pt x="213563" y="716064"/>
                  </a:lnTo>
                  <a:lnTo>
                    <a:pt x="261442" y="728878"/>
                  </a:lnTo>
                  <a:lnTo>
                    <a:pt x="309689" y="734199"/>
                  </a:lnTo>
                  <a:lnTo>
                    <a:pt x="357517" y="732282"/>
                  </a:lnTo>
                  <a:lnTo>
                    <a:pt x="404190" y="723392"/>
                  </a:lnTo>
                  <a:lnTo>
                    <a:pt x="448932" y="707783"/>
                  </a:lnTo>
                  <a:lnTo>
                    <a:pt x="490994" y="685698"/>
                  </a:lnTo>
                  <a:lnTo>
                    <a:pt x="529615" y="657402"/>
                  </a:lnTo>
                  <a:lnTo>
                    <a:pt x="564019" y="623150"/>
                  </a:lnTo>
                  <a:lnTo>
                    <a:pt x="593471" y="583209"/>
                  </a:lnTo>
                  <a:lnTo>
                    <a:pt x="616394" y="539229"/>
                  </a:lnTo>
                  <a:lnTo>
                    <a:pt x="631863" y="493280"/>
                  </a:lnTo>
                  <a:lnTo>
                    <a:pt x="640003" y="446163"/>
                  </a:lnTo>
                  <a:lnTo>
                    <a:pt x="640981" y="3987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3080036" y="3453875"/>
            <a:ext cx="528320" cy="810895"/>
            <a:chOff x="3080036" y="3453875"/>
            <a:chExt cx="528320" cy="810895"/>
          </a:xfrm>
        </p:grpSpPr>
        <p:pic>
          <p:nvPicPr>
            <p:cNvPr id="33" name="object 3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15825" y="3453875"/>
              <a:ext cx="150829" cy="15072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3080036" y="3623445"/>
              <a:ext cx="528320" cy="640715"/>
            </a:xfrm>
            <a:custGeom>
              <a:avLst/>
              <a:gdLst/>
              <a:ahLst/>
              <a:cxnLst/>
              <a:rect l="l" t="t" r="r" b="b"/>
              <a:pathLst>
                <a:path w="528320" h="640714">
                  <a:moveTo>
                    <a:pt x="283866" y="0"/>
                  </a:moveTo>
                  <a:lnTo>
                    <a:pt x="119838" y="59360"/>
                  </a:lnTo>
                  <a:lnTo>
                    <a:pt x="51965" y="193156"/>
                  </a:lnTo>
                  <a:lnTo>
                    <a:pt x="49240" y="207702"/>
                  </a:lnTo>
                  <a:lnTo>
                    <a:pt x="52083" y="221894"/>
                  </a:lnTo>
                  <a:lnTo>
                    <a:pt x="60051" y="233967"/>
                  </a:lnTo>
                  <a:lnTo>
                    <a:pt x="72704" y="242152"/>
                  </a:lnTo>
                  <a:lnTo>
                    <a:pt x="82131" y="244979"/>
                  </a:lnTo>
                  <a:lnTo>
                    <a:pt x="97862" y="243418"/>
                  </a:lnTo>
                  <a:lnTo>
                    <a:pt x="107819" y="238854"/>
                  </a:lnTo>
                  <a:lnTo>
                    <a:pt x="116009" y="231464"/>
                  </a:lnTo>
                  <a:lnTo>
                    <a:pt x="121724" y="221423"/>
                  </a:lnTo>
                  <a:lnTo>
                    <a:pt x="160374" y="123431"/>
                  </a:lnTo>
                  <a:lnTo>
                    <a:pt x="199967" y="108356"/>
                  </a:lnTo>
                  <a:lnTo>
                    <a:pt x="134921" y="425887"/>
                  </a:lnTo>
                  <a:lnTo>
                    <a:pt x="8601" y="579470"/>
                  </a:lnTo>
                  <a:lnTo>
                    <a:pt x="1517" y="592616"/>
                  </a:lnTo>
                  <a:lnTo>
                    <a:pt x="13315" y="632231"/>
                  </a:lnTo>
                  <a:lnTo>
                    <a:pt x="28398" y="640712"/>
                  </a:lnTo>
                  <a:lnTo>
                    <a:pt x="45160" y="639828"/>
                  </a:lnTo>
                  <a:lnTo>
                    <a:pt x="201852" y="461691"/>
                  </a:lnTo>
                  <a:lnTo>
                    <a:pt x="228247" y="341086"/>
                  </a:lnTo>
                  <a:lnTo>
                    <a:pt x="330057" y="414580"/>
                  </a:lnTo>
                  <a:lnTo>
                    <a:pt x="330057" y="603026"/>
                  </a:lnTo>
                  <a:lnTo>
                    <a:pt x="353124" y="637738"/>
                  </a:lnTo>
                  <a:lnTo>
                    <a:pt x="367765" y="640712"/>
                  </a:lnTo>
                  <a:lnTo>
                    <a:pt x="382406" y="637738"/>
                  </a:lnTo>
                  <a:lnTo>
                    <a:pt x="394396" y="629641"/>
                  </a:lnTo>
                  <a:lnTo>
                    <a:pt x="402497" y="617658"/>
                  </a:lnTo>
                  <a:lnTo>
                    <a:pt x="405472" y="603026"/>
                  </a:lnTo>
                  <a:lnTo>
                    <a:pt x="405472" y="395735"/>
                  </a:lnTo>
                  <a:lnTo>
                    <a:pt x="298949" y="298686"/>
                  </a:lnTo>
                  <a:lnTo>
                    <a:pt x="324401" y="171485"/>
                  </a:lnTo>
                  <a:lnTo>
                    <a:pt x="342312" y="212943"/>
                  </a:lnTo>
                  <a:lnTo>
                    <a:pt x="485600" y="273246"/>
                  </a:lnTo>
                  <a:lnTo>
                    <a:pt x="501876" y="271391"/>
                  </a:lnTo>
                  <a:lnTo>
                    <a:pt x="512113" y="266179"/>
                  </a:lnTo>
                  <a:lnTo>
                    <a:pt x="520406" y="258141"/>
                  </a:lnTo>
                  <a:lnTo>
                    <a:pt x="526136" y="247806"/>
                  </a:lnTo>
                  <a:lnTo>
                    <a:pt x="528021" y="232877"/>
                  </a:lnTo>
                  <a:lnTo>
                    <a:pt x="524250" y="218832"/>
                  </a:lnTo>
                  <a:lnTo>
                    <a:pt x="515531" y="207260"/>
                  </a:lnTo>
                  <a:lnTo>
                    <a:pt x="502569" y="199752"/>
                  </a:lnTo>
                  <a:lnTo>
                    <a:pt x="405472" y="167716"/>
                  </a:lnTo>
                  <a:lnTo>
                    <a:pt x="349854" y="39573"/>
                  </a:lnTo>
                  <a:lnTo>
                    <a:pt x="337952" y="23452"/>
                  </a:lnTo>
                  <a:lnTo>
                    <a:pt x="322516" y="10953"/>
                  </a:lnTo>
                  <a:lnTo>
                    <a:pt x="304251" y="2870"/>
                  </a:lnTo>
                  <a:lnTo>
                    <a:pt x="28386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/>
          <p:nvPr/>
        </p:nvSpPr>
        <p:spPr>
          <a:xfrm>
            <a:off x="1758442" y="5366219"/>
            <a:ext cx="452755" cy="829310"/>
          </a:xfrm>
          <a:custGeom>
            <a:avLst/>
            <a:gdLst/>
            <a:ahLst/>
            <a:cxnLst/>
            <a:rect l="l" t="t" r="r" b="b"/>
            <a:pathLst>
              <a:path w="452755" h="829310">
                <a:moveTo>
                  <a:pt x="348792" y="122466"/>
                </a:moveTo>
                <a:lnTo>
                  <a:pt x="339191" y="74726"/>
                </a:lnTo>
                <a:lnTo>
                  <a:pt x="312978" y="35801"/>
                </a:lnTo>
                <a:lnTo>
                  <a:pt x="274027" y="9601"/>
                </a:lnTo>
                <a:lnTo>
                  <a:pt x="226250" y="0"/>
                </a:lnTo>
                <a:lnTo>
                  <a:pt x="178473" y="9601"/>
                </a:lnTo>
                <a:lnTo>
                  <a:pt x="139522" y="35801"/>
                </a:lnTo>
                <a:lnTo>
                  <a:pt x="113309" y="74726"/>
                </a:lnTo>
                <a:lnTo>
                  <a:pt x="103695" y="122466"/>
                </a:lnTo>
                <a:lnTo>
                  <a:pt x="103695" y="442823"/>
                </a:lnTo>
                <a:lnTo>
                  <a:pt x="113309" y="490575"/>
                </a:lnTo>
                <a:lnTo>
                  <a:pt x="139522" y="529501"/>
                </a:lnTo>
                <a:lnTo>
                  <a:pt x="178473" y="555713"/>
                </a:lnTo>
                <a:lnTo>
                  <a:pt x="226250" y="565315"/>
                </a:lnTo>
                <a:lnTo>
                  <a:pt x="274027" y="555713"/>
                </a:lnTo>
                <a:lnTo>
                  <a:pt x="312978" y="529501"/>
                </a:lnTo>
                <a:lnTo>
                  <a:pt x="339191" y="490575"/>
                </a:lnTo>
                <a:lnTo>
                  <a:pt x="348792" y="442823"/>
                </a:lnTo>
                <a:lnTo>
                  <a:pt x="254533" y="442823"/>
                </a:lnTo>
                <a:lnTo>
                  <a:pt x="254533" y="405130"/>
                </a:lnTo>
                <a:lnTo>
                  <a:pt x="348792" y="405130"/>
                </a:lnTo>
                <a:lnTo>
                  <a:pt x="348792" y="348602"/>
                </a:lnTo>
                <a:lnTo>
                  <a:pt x="254533" y="348602"/>
                </a:lnTo>
                <a:lnTo>
                  <a:pt x="254533" y="310908"/>
                </a:lnTo>
                <a:lnTo>
                  <a:pt x="348792" y="310908"/>
                </a:lnTo>
                <a:lnTo>
                  <a:pt x="348792" y="254368"/>
                </a:lnTo>
                <a:lnTo>
                  <a:pt x="254533" y="254368"/>
                </a:lnTo>
                <a:lnTo>
                  <a:pt x="254533" y="216687"/>
                </a:lnTo>
                <a:lnTo>
                  <a:pt x="348792" y="216687"/>
                </a:lnTo>
                <a:lnTo>
                  <a:pt x="348792" y="160147"/>
                </a:lnTo>
                <a:lnTo>
                  <a:pt x="254533" y="160147"/>
                </a:lnTo>
                <a:lnTo>
                  <a:pt x="254533" y="122466"/>
                </a:lnTo>
                <a:lnTo>
                  <a:pt x="348792" y="122466"/>
                </a:lnTo>
                <a:close/>
              </a:path>
              <a:path w="452755" h="829310">
                <a:moveTo>
                  <a:pt x="452488" y="772604"/>
                </a:moveTo>
                <a:lnTo>
                  <a:pt x="254533" y="772604"/>
                </a:lnTo>
                <a:lnTo>
                  <a:pt x="254533" y="657644"/>
                </a:lnTo>
                <a:lnTo>
                  <a:pt x="298513" y="647077"/>
                </a:lnTo>
                <a:lnTo>
                  <a:pt x="338493" y="628167"/>
                </a:lnTo>
                <a:lnTo>
                  <a:pt x="373456" y="601878"/>
                </a:lnTo>
                <a:lnTo>
                  <a:pt x="402399" y="569201"/>
                </a:lnTo>
                <a:lnTo>
                  <a:pt x="424319" y="531152"/>
                </a:lnTo>
                <a:lnTo>
                  <a:pt x="438213" y="488683"/>
                </a:lnTo>
                <a:lnTo>
                  <a:pt x="443064" y="442823"/>
                </a:lnTo>
                <a:lnTo>
                  <a:pt x="443064" y="348602"/>
                </a:lnTo>
                <a:lnTo>
                  <a:pt x="386511" y="348602"/>
                </a:lnTo>
                <a:lnTo>
                  <a:pt x="386511" y="442823"/>
                </a:lnTo>
                <a:lnTo>
                  <a:pt x="378345" y="493483"/>
                </a:lnTo>
                <a:lnTo>
                  <a:pt x="355612" y="537464"/>
                </a:lnTo>
                <a:lnTo>
                  <a:pt x="320941" y="572122"/>
                </a:lnTo>
                <a:lnTo>
                  <a:pt x="276948" y="594842"/>
                </a:lnTo>
                <a:lnTo>
                  <a:pt x="226250" y="602996"/>
                </a:lnTo>
                <a:lnTo>
                  <a:pt x="175552" y="594842"/>
                </a:lnTo>
                <a:lnTo>
                  <a:pt x="131559" y="572122"/>
                </a:lnTo>
                <a:lnTo>
                  <a:pt x="96888" y="537464"/>
                </a:lnTo>
                <a:lnTo>
                  <a:pt x="74155" y="493483"/>
                </a:lnTo>
                <a:lnTo>
                  <a:pt x="65989" y="442823"/>
                </a:lnTo>
                <a:lnTo>
                  <a:pt x="65989" y="348602"/>
                </a:lnTo>
                <a:lnTo>
                  <a:pt x="9436" y="348602"/>
                </a:lnTo>
                <a:lnTo>
                  <a:pt x="9436" y="442823"/>
                </a:lnTo>
                <a:lnTo>
                  <a:pt x="14287" y="488683"/>
                </a:lnTo>
                <a:lnTo>
                  <a:pt x="28181" y="531152"/>
                </a:lnTo>
                <a:lnTo>
                  <a:pt x="50101" y="569201"/>
                </a:lnTo>
                <a:lnTo>
                  <a:pt x="79044" y="601878"/>
                </a:lnTo>
                <a:lnTo>
                  <a:pt x="114007" y="628167"/>
                </a:lnTo>
                <a:lnTo>
                  <a:pt x="153987" y="647077"/>
                </a:lnTo>
                <a:lnTo>
                  <a:pt x="197967" y="657644"/>
                </a:lnTo>
                <a:lnTo>
                  <a:pt x="197967" y="772604"/>
                </a:lnTo>
                <a:lnTo>
                  <a:pt x="0" y="772604"/>
                </a:lnTo>
                <a:lnTo>
                  <a:pt x="0" y="829132"/>
                </a:lnTo>
                <a:lnTo>
                  <a:pt x="452488" y="829132"/>
                </a:lnTo>
                <a:lnTo>
                  <a:pt x="452488" y="7726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62401" y="243916"/>
            <a:ext cx="321881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30" dirty="0"/>
              <a:t>Table</a:t>
            </a:r>
            <a:r>
              <a:rPr sz="5400" spc="-265" dirty="0"/>
              <a:t> </a:t>
            </a:r>
            <a:r>
              <a:rPr sz="5400" spc="-20" dirty="0"/>
              <a:t>Roles</a:t>
            </a:r>
            <a:endParaRPr sz="5400" dirty="0"/>
          </a:p>
        </p:txBody>
      </p:sp>
      <p:sp>
        <p:nvSpPr>
          <p:cNvPr id="4" name="object 4"/>
          <p:cNvSpPr/>
          <p:nvPr/>
        </p:nvSpPr>
        <p:spPr>
          <a:xfrm>
            <a:off x="7620000" y="4572000"/>
            <a:ext cx="519430" cy="520700"/>
          </a:xfrm>
          <a:custGeom>
            <a:avLst/>
            <a:gdLst/>
            <a:ahLst/>
            <a:cxnLst/>
            <a:rect l="l" t="t" r="r" b="b"/>
            <a:pathLst>
              <a:path w="519429" h="520700">
                <a:moveTo>
                  <a:pt x="399834" y="365226"/>
                </a:moveTo>
                <a:lnTo>
                  <a:pt x="398729" y="356628"/>
                </a:lnTo>
                <a:lnTo>
                  <a:pt x="392709" y="351980"/>
                </a:lnTo>
                <a:lnTo>
                  <a:pt x="386715" y="347383"/>
                </a:lnTo>
                <a:lnTo>
                  <a:pt x="378167" y="348526"/>
                </a:lnTo>
                <a:lnTo>
                  <a:pt x="373570" y="354507"/>
                </a:lnTo>
                <a:lnTo>
                  <a:pt x="340144" y="386105"/>
                </a:lnTo>
                <a:lnTo>
                  <a:pt x="299999" y="404990"/>
                </a:lnTo>
                <a:lnTo>
                  <a:pt x="256438" y="410730"/>
                </a:lnTo>
                <a:lnTo>
                  <a:pt x="212775" y="402894"/>
                </a:lnTo>
                <a:lnTo>
                  <a:pt x="172326" y="381038"/>
                </a:lnTo>
                <a:lnTo>
                  <a:pt x="141236" y="348513"/>
                </a:lnTo>
                <a:lnTo>
                  <a:pt x="132651" y="347395"/>
                </a:lnTo>
                <a:lnTo>
                  <a:pt x="120688" y="356616"/>
                </a:lnTo>
                <a:lnTo>
                  <a:pt x="119570" y="365213"/>
                </a:lnTo>
                <a:lnTo>
                  <a:pt x="124180" y="371221"/>
                </a:lnTo>
                <a:lnTo>
                  <a:pt x="156679" y="403580"/>
                </a:lnTo>
                <a:lnTo>
                  <a:pt x="195199" y="425513"/>
                </a:lnTo>
                <a:lnTo>
                  <a:pt x="237451" y="436689"/>
                </a:lnTo>
                <a:lnTo>
                  <a:pt x="281139" y="436829"/>
                </a:lnTo>
                <a:lnTo>
                  <a:pt x="324015" y="425615"/>
                </a:lnTo>
                <a:lnTo>
                  <a:pt x="363753" y="402755"/>
                </a:lnTo>
                <a:lnTo>
                  <a:pt x="372389" y="395655"/>
                </a:lnTo>
                <a:lnTo>
                  <a:pt x="380530" y="388010"/>
                </a:lnTo>
                <a:lnTo>
                  <a:pt x="388150" y="379857"/>
                </a:lnTo>
                <a:lnTo>
                  <a:pt x="399834" y="365226"/>
                </a:lnTo>
                <a:close/>
              </a:path>
              <a:path w="519429" h="520700">
                <a:moveTo>
                  <a:pt x="440982" y="196951"/>
                </a:moveTo>
                <a:lnTo>
                  <a:pt x="398729" y="162458"/>
                </a:lnTo>
                <a:lnTo>
                  <a:pt x="357987" y="157454"/>
                </a:lnTo>
                <a:lnTo>
                  <a:pt x="333349" y="159575"/>
                </a:lnTo>
                <a:lnTo>
                  <a:pt x="303593" y="164452"/>
                </a:lnTo>
                <a:lnTo>
                  <a:pt x="258546" y="173609"/>
                </a:lnTo>
                <a:lnTo>
                  <a:pt x="213487" y="164452"/>
                </a:lnTo>
                <a:lnTo>
                  <a:pt x="183730" y="159575"/>
                </a:lnTo>
                <a:lnTo>
                  <a:pt x="159105" y="157454"/>
                </a:lnTo>
                <a:lnTo>
                  <a:pt x="134797" y="159448"/>
                </a:lnTo>
                <a:lnTo>
                  <a:pt x="90957" y="169354"/>
                </a:lnTo>
                <a:lnTo>
                  <a:pt x="76022" y="196557"/>
                </a:lnTo>
                <a:lnTo>
                  <a:pt x="77279" y="199504"/>
                </a:lnTo>
                <a:lnTo>
                  <a:pt x="84531" y="205587"/>
                </a:lnTo>
                <a:lnTo>
                  <a:pt x="85217" y="219252"/>
                </a:lnTo>
                <a:lnTo>
                  <a:pt x="94513" y="259130"/>
                </a:lnTo>
                <a:lnTo>
                  <a:pt x="141287" y="291211"/>
                </a:lnTo>
                <a:lnTo>
                  <a:pt x="163271" y="294398"/>
                </a:lnTo>
                <a:lnTo>
                  <a:pt x="197713" y="287591"/>
                </a:lnTo>
                <a:lnTo>
                  <a:pt x="222872" y="269913"/>
                </a:lnTo>
                <a:lnTo>
                  <a:pt x="239864" y="245376"/>
                </a:lnTo>
                <a:lnTo>
                  <a:pt x="249859" y="218046"/>
                </a:lnTo>
                <a:lnTo>
                  <a:pt x="250825" y="214020"/>
                </a:lnTo>
                <a:lnTo>
                  <a:pt x="254419" y="211188"/>
                </a:lnTo>
                <a:lnTo>
                  <a:pt x="262636" y="211302"/>
                </a:lnTo>
                <a:lnTo>
                  <a:pt x="266166" y="214096"/>
                </a:lnTo>
                <a:lnTo>
                  <a:pt x="277444" y="245376"/>
                </a:lnTo>
                <a:lnTo>
                  <a:pt x="294525" y="269913"/>
                </a:lnTo>
                <a:lnTo>
                  <a:pt x="319608" y="287591"/>
                </a:lnTo>
                <a:lnTo>
                  <a:pt x="353809" y="294398"/>
                </a:lnTo>
                <a:lnTo>
                  <a:pt x="375818" y="291211"/>
                </a:lnTo>
                <a:lnTo>
                  <a:pt x="412013" y="271627"/>
                </a:lnTo>
                <a:lnTo>
                  <a:pt x="429818" y="233895"/>
                </a:lnTo>
                <a:lnTo>
                  <a:pt x="432549" y="205587"/>
                </a:lnTo>
                <a:lnTo>
                  <a:pt x="439737" y="199859"/>
                </a:lnTo>
                <a:lnTo>
                  <a:pt x="440982" y="196951"/>
                </a:lnTo>
                <a:close/>
              </a:path>
              <a:path w="519429" h="520700">
                <a:moveTo>
                  <a:pt x="519404" y="260159"/>
                </a:moveTo>
                <a:lnTo>
                  <a:pt x="515226" y="213385"/>
                </a:lnTo>
                <a:lnTo>
                  <a:pt x="503161" y="169379"/>
                </a:lnTo>
                <a:lnTo>
                  <a:pt x="492074" y="145999"/>
                </a:lnTo>
                <a:lnTo>
                  <a:pt x="492074" y="260159"/>
                </a:lnTo>
                <a:lnTo>
                  <a:pt x="487349" y="307073"/>
                </a:lnTo>
                <a:lnTo>
                  <a:pt x="473811" y="350774"/>
                </a:lnTo>
                <a:lnTo>
                  <a:pt x="452386" y="390321"/>
                </a:lnTo>
                <a:lnTo>
                  <a:pt x="424014" y="424764"/>
                </a:lnTo>
                <a:lnTo>
                  <a:pt x="389623" y="453199"/>
                </a:lnTo>
                <a:lnTo>
                  <a:pt x="350151" y="474662"/>
                </a:lnTo>
                <a:lnTo>
                  <a:pt x="306539" y="488226"/>
                </a:lnTo>
                <a:lnTo>
                  <a:pt x="259702" y="492950"/>
                </a:lnTo>
                <a:lnTo>
                  <a:pt x="212877" y="488226"/>
                </a:lnTo>
                <a:lnTo>
                  <a:pt x="169252" y="474662"/>
                </a:lnTo>
                <a:lnTo>
                  <a:pt x="129781" y="453199"/>
                </a:lnTo>
                <a:lnTo>
                  <a:pt x="95389" y="424764"/>
                </a:lnTo>
                <a:lnTo>
                  <a:pt x="67017" y="390321"/>
                </a:lnTo>
                <a:lnTo>
                  <a:pt x="45593" y="350774"/>
                </a:lnTo>
                <a:lnTo>
                  <a:pt x="32054" y="307073"/>
                </a:lnTo>
                <a:lnTo>
                  <a:pt x="27330" y="260159"/>
                </a:lnTo>
                <a:lnTo>
                  <a:pt x="32054" y="213245"/>
                </a:lnTo>
                <a:lnTo>
                  <a:pt x="45593" y="169545"/>
                </a:lnTo>
                <a:lnTo>
                  <a:pt x="67017" y="129997"/>
                </a:lnTo>
                <a:lnTo>
                  <a:pt x="95389" y="95542"/>
                </a:lnTo>
                <a:lnTo>
                  <a:pt x="129781" y="67119"/>
                </a:lnTo>
                <a:lnTo>
                  <a:pt x="169252" y="45656"/>
                </a:lnTo>
                <a:lnTo>
                  <a:pt x="212877" y="32092"/>
                </a:lnTo>
                <a:lnTo>
                  <a:pt x="259702" y="27368"/>
                </a:lnTo>
                <a:lnTo>
                  <a:pt x="306539" y="32092"/>
                </a:lnTo>
                <a:lnTo>
                  <a:pt x="350151" y="45656"/>
                </a:lnTo>
                <a:lnTo>
                  <a:pt x="389623" y="67119"/>
                </a:lnTo>
                <a:lnTo>
                  <a:pt x="424014" y="95542"/>
                </a:lnTo>
                <a:lnTo>
                  <a:pt x="452386" y="129997"/>
                </a:lnTo>
                <a:lnTo>
                  <a:pt x="473811" y="169545"/>
                </a:lnTo>
                <a:lnTo>
                  <a:pt x="487349" y="213245"/>
                </a:lnTo>
                <a:lnTo>
                  <a:pt x="492074" y="260159"/>
                </a:lnTo>
                <a:lnTo>
                  <a:pt x="492074" y="145999"/>
                </a:lnTo>
                <a:lnTo>
                  <a:pt x="458330" y="92532"/>
                </a:lnTo>
                <a:lnTo>
                  <a:pt x="427024" y="61175"/>
                </a:lnTo>
                <a:lnTo>
                  <a:pt x="390779" y="35521"/>
                </a:lnTo>
                <a:lnTo>
                  <a:pt x="373646" y="27368"/>
                </a:lnTo>
                <a:lnTo>
                  <a:pt x="350329" y="16268"/>
                </a:lnTo>
                <a:lnTo>
                  <a:pt x="306387" y="4191"/>
                </a:lnTo>
                <a:lnTo>
                  <a:pt x="259702" y="0"/>
                </a:lnTo>
                <a:lnTo>
                  <a:pt x="213017" y="4191"/>
                </a:lnTo>
                <a:lnTo>
                  <a:pt x="169087" y="16268"/>
                </a:lnTo>
                <a:lnTo>
                  <a:pt x="128625" y="35521"/>
                </a:lnTo>
                <a:lnTo>
                  <a:pt x="92379" y="61175"/>
                </a:lnTo>
                <a:lnTo>
                  <a:pt x="61074" y="92532"/>
                </a:lnTo>
                <a:lnTo>
                  <a:pt x="35458" y="128841"/>
                </a:lnTo>
                <a:lnTo>
                  <a:pt x="16243" y="169379"/>
                </a:lnTo>
                <a:lnTo>
                  <a:pt x="4178" y="213385"/>
                </a:lnTo>
                <a:lnTo>
                  <a:pt x="0" y="260159"/>
                </a:lnTo>
                <a:lnTo>
                  <a:pt x="4178" y="306920"/>
                </a:lnTo>
                <a:lnTo>
                  <a:pt x="16243" y="350939"/>
                </a:lnTo>
                <a:lnTo>
                  <a:pt x="35458" y="391477"/>
                </a:lnTo>
                <a:lnTo>
                  <a:pt x="61074" y="427786"/>
                </a:lnTo>
                <a:lnTo>
                  <a:pt x="92379" y="459143"/>
                </a:lnTo>
                <a:lnTo>
                  <a:pt x="128625" y="484822"/>
                </a:lnTo>
                <a:lnTo>
                  <a:pt x="169087" y="504063"/>
                </a:lnTo>
                <a:lnTo>
                  <a:pt x="213017" y="516153"/>
                </a:lnTo>
                <a:lnTo>
                  <a:pt x="259702" y="520344"/>
                </a:lnTo>
                <a:lnTo>
                  <a:pt x="306387" y="516153"/>
                </a:lnTo>
                <a:lnTo>
                  <a:pt x="350329" y="504063"/>
                </a:lnTo>
                <a:lnTo>
                  <a:pt x="373684" y="492950"/>
                </a:lnTo>
                <a:lnTo>
                  <a:pt x="390779" y="484822"/>
                </a:lnTo>
                <a:lnTo>
                  <a:pt x="427024" y="459143"/>
                </a:lnTo>
                <a:lnTo>
                  <a:pt x="458330" y="427786"/>
                </a:lnTo>
                <a:lnTo>
                  <a:pt x="483946" y="391477"/>
                </a:lnTo>
                <a:lnTo>
                  <a:pt x="503161" y="350939"/>
                </a:lnTo>
                <a:lnTo>
                  <a:pt x="515226" y="306920"/>
                </a:lnTo>
                <a:lnTo>
                  <a:pt x="519404" y="2601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38923" y="1126438"/>
            <a:ext cx="8065770" cy="534697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ts val="3110"/>
              </a:lnSpc>
              <a:spcBef>
                <a:spcPts val="370"/>
              </a:spcBef>
              <a:tabLst>
                <a:tab pos="241300" algn="l"/>
              </a:tabLst>
            </a:pPr>
            <a:r>
              <a:rPr lang="en-US" sz="3600" b="1" dirty="0">
                <a:solidFill>
                  <a:srgbClr val="1F3863"/>
                </a:solidFill>
                <a:latin typeface="Calibri"/>
                <a:cs typeface="Calibri"/>
              </a:rPr>
              <a:t>The Ideal</a:t>
            </a:r>
          </a:p>
          <a:p>
            <a:pPr marL="241300" indent="-228600">
              <a:lnSpc>
                <a:spcPts val="3110"/>
              </a:lnSpc>
              <a:spcBef>
                <a:spcPts val="370"/>
              </a:spcBef>
              <a:buFont typeface="Arial"/>
              <a:buChar char="•"/>
              <a:tabLst>
                <a:tab pos="241300" algn="l"/>
              </a:tabLst>
            </a:pPr>
            <a:r>
              <a:rPr lang="en-US" sz="2600" b="1" dirty="0">
                <a:solidFill>
                  <a:srgbClr val="1F3863"/>
                </a:solidFill>
                <a:latin typeface="Calibri"/>
                <a:cs typeface="Calibri"/>
              </a:rPr>
              <a:t>2</a:t>
            </a:r>
            <a:r>
              <a:rPr lang="en-US" sz="2600" b="1" spc="-4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b="1" dirty="0">
                <a:solidFill>
                  <a:srgbClr val="1F3863"/>
                </a:solidFill>
                <a:latin typeface="Calibri"/>
                <a:cs typeface="Calibri"/>
              </a:rPr>
              <a:t>Place</a:t>
            </a:r>
            <a:r>
              <a:rPr lang="en-US" sz="26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b="1" dirty="0">
                <a:solidFill>
                  <a:srgbClr val="1F3863"/>
                </a:solidFill>
                <a:latin typeface="Calibri"/>
                <a:cs typeface="Calibri"/>
              </a:rPr>
              <a:t>Recorders</a:t>
            </a:r>
            <a:r>
              <a:rPr lang="en-US" sz="2600" b="1" spc="-1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–</a:t>
            </a:r>
            <a:r>
              <a:rPr lang="en-US" sz="2600" spc="-25" dirty="0"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1</a:t>
            </a:r>
            <a:r>
              <a:rPr lang="en-US" sz="2600" spc="-40" dirty="0"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from</a:t>
            </a:r>
            <a:r>
              <a:rPr lang="en-US" sz="2600" spc="-40" dirty="0"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each</a:t>
            </a:r>
            <a:r>
              <a:rPr lang="en-US" sz="2600" spc="-50" dirty="0">
                <a:latin typeface="Calibri"/>
                <a:cs typeface="Calibri"/>
              </a:rPr>
              <a:t> </a:t>
            </a:r>
            <a:r>
              <a:rPr lang="en-US" sz="2600" spc="-20" dirty="0">
                <a:latin typeface="Calibri"/>
                <a:cs typeface="Calibri"/>
              </a:rPr>
              <a:t>team</a:t>
            </a:r>
          </a:p>
          <a:p>
            <a:pPr marL="457200">
              <a:lnSpc>
                <a:spcPts val="3110"/>
              </a:lnSpc>
              <a:spcBef>
                <a:spcPts val="370"/>
              </a:spcBef>
              <a:tabLst>
                <a:tab pos="241300" algn="l"/>
              </a:tabLst>
            </a:pPr>
            <a:r>
              <a:rPr lang="en-US" sz="2600" i="1" spc="-20" dirty="0">
                <a:latin typeface="Calibri"/>
                <a:cs typeface="Calibri"/>
              </a:rPr>
              <a:t>Check times, names, DQ slips, place order</a:t>
            </a:r>
            <a:endParaRPr lang="en-US" sz="2600" i="1" dirty="0">
              <a:latin typeface="Calibri"/>
              <a:cs typeface="Calibri"/>
            </a:endParaRPr>
          </a:p>
          <a:p>
            <a:pPr marL="241300" indent="-228600">
              <a:lnSpc>
                <a:spcPts val="3110"/>
              </a:lnSpc>
              <a:spcBef>
                <a:spcPts val="370"/>
              </a:spcBef>
              <a:buFont typeface="Arial"/>
              <a:buChar char="•"/>
              <a:tabLst>
                <a:tab pos="241300" algn="l"/>
              </a:tabLst>
            </a:pPr>
            <a:r>
              <a:rPr sz="2600" b="1" dirty="0">
                <a:solidFill>
                  <a:srgbClr val="1F3863"/>
                </a:solidFill>
                <a:latin typeface="Calibri"/>
                <a:cs typeface="Calibri"/>
              </a:rPr>
              <a:t>2</a:t>
            </a:r>
            <a:r>
              <a:rPr sz="26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600" b="1" dirty="0">
                <a:solidFill>
                  <a:srgbClr val="1F3863"/>
                </a:solidFill>
                <a:latin typeface="Calibri"/>
                <a:cs typeface="Calibri"/>
              </a:rPr>
              <a:t>Data</a:t>
            </a:r>
            <a:r>
              <a:rPr sz="2600" b="1" spc="-2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600" b="1" dirty="0">
                <a:solidFill>
                  <a:srgbClr val="1F3863"/>
                </a:solidFill>
                <a:latin typeface="Calibri"/>
                <a:cs typeface="Calibri"/>
              </a:rPr>
              <a:t>Entry</a:t>
            </a:r>
            <a:r>
              <a:rPr sz="2600" b="1" spc="-2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–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1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from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each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team</a:t>
            </a:r>
            <a:endParaRPr lang="en-US" sz="2600" spc="-20" dirty="0">
              <a:latin typeface="Calibri"/>
              <a:cs typeface="Calibri"/>
            </a:endParaRPr>
          </a:p>
          <a:p>
            <a:pPr marL="457200">
              <a:lnSpc>
                <a:spcPts val="3110"/>
              </a:lnSpc>
              <a:spcBef>
                <a:spcPts val="370"/>
              </a:spcBef>
              <a:tabLst>
                <a:tab pos="241300" algn="l"/>
              </a:tabLst>
            </a:pPr>
            <a:r>
              <a:rPr lang="en-US" sz="2600" i="1" spc="-20" dirty="0">
                <a:latin typeface="Calibri"/>
                <a:cs typeface="Calibri"/>
              </a:rPr>
              <a:t>Enter times/DQs, print results, print ribbon labels</a:t>
            </a:r>
            <a:endParaRPr sz="2600" dirty="0">
              <a:latin typeface="Calibri"/>
              <a:cs typeface="Calibri"/>
            </a:endParaRPr>
          </a:p>
          <a:p>
            <a:pPr marL="241300" indent="-228600">
              <a:lnSpc>
                <a:spcPts val="3115"/>
              </a:lnSpc>
              <a:spcBef>
                <a:spcPts val="359"/>
              </a:spcBef>
              <a:buFont typeface="Arial"/>
              <a:buChar char="•"/>
              <a:tabLst>
                <a:tab pos="241300" algn="l"/>
              </a:tabLst>
            </a:pPr>
            <a:r>
              <a:rPr lang="en-US" sz="2600" b="1" dirty="0">
                <a:solidFill>
                  <a:srgbClr val="1F3863"/>
                </a:solidFill>
                <a:latin typeface="Calibri"/>
                <a:cs typeface="Calibri"/>
              </a:rPr>
              <a:t>2 </a:t>
            </a:r>
            <a:r>
              <a:rPr sz="2600" b="1" dirty="0">
                <a:solidFill>
                  <a:srgbClr val="1F3863"/>
                </a:solidFill>
                <a:latin typeface="Calibri"/>
                <a:cs typeface="Calibri"/>
              </a:rPr>
              <a:t>Data</a:t>
            </a:r>
            <a:r>
              <a:rPr sz="2600" b="1" spc="-4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600" b="1" spc="-10" dirty="0">
                <a:solidFill>
                  <a:srgbClr val="1F3863"/>
                </a:solidFill>
                <a:latin typeface="Calibri"/>
                <a:cs typeface="Calibri"/>
              </a:rPr>
              <a:t>Verifier</a:t>
            </a:r>
            <a:r>
              <a:rPr lang="en-US" sz="2600" b="1" spc="-10" dirty="0">
                <a:solidFill>
                  <a:srgbClr val="1F3863"/>
                </a:solidFill>
                <a:latin typeface="Calibri"/>
                <a:cs typeface="Calibri"/>
              </a:rPr>
              <a:t>s</a:t>
            </a:r>
            <a:r>
              <a:rPr sz="26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–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can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anyone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wandering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by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tabl</a:t>
            </a:r>
            <a:r>
              <a:rPr lang="en-US" sz="2600" spc="-10" dirty="0">
                <a:latin typeface="Calibri"/>
                <a:cs typeface="Calibri"/>
              </a:rPr>
              <a:t>e</a:t>
            </a:r>
          </a:p>
          <a:p>
            <a:pPr marL="457200">
              <a:lnSpc>
                <a:spcPts val="3115"/>
              </a:lnSpc>
              <a:spcBef>
                <a:spcPts val="359"/>
              </a:spcBef>
              <a:tabLst>
                <a:tab pos="241300" algn="l"/>
              </a:tabLst>
            </a:pPr>
            <a:r>
              <a:rPr lang="en-US" sz="2600" i="1" spc="-20" dirty="0">
                <a:latin typeface="Calibri"/>
                <a:cs typeface="Calibri"/>
              </a:rPr>
              <a:t>Verify names, times, take results to announcer</a:t>
            </a:r>
            <a:endParaRPr lang="en-US" sz="2600" i="1" dirty="0">
              <a:latin typeface="Calibri"/>
              <a:cs typeface="Calibri"/>
            </a:endParaRPr>
          </a:p>
          <a:p>
            <a:pPr marL="241300" indent="-228600">
              <a:lnSpc>
                <a:spcPts val="3115"/>
              </a:lnSpc>
              <a:spcBef>
                <a:spcPts val="359"/>
              </a:spcBef>
              <a:buFont typeface="Arial"/>
              <a:buChar char="•"/>
              <a:tabLst>
                <a:tab pos="241300" algn="l"/>
              </a:tabLst>
            </a:pPr>
            <a:r>
              <a:rPr lang="en-US" sz="2600" b="1" dirty="0">
                <a:solidFill>
                  <a:srgbClr val="1F3863"/>
                </a:solidFill>
                <a:latin typeface="Calibri"/>
                <a:cs typeface="Calibri"/>
              </a:rPr>
              <a:t>2 Awards Clerks</a:t>
            </a:r>
            <a:r>
              <a:rPr lang="en-US" sz="26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– 1 from each team</a:t>
            </a:r>
          </a:p>
          <a:p>
            <a:pPr marL="457200">
              <a:lnSpc>
                <a:spcPts val="3115"/>
              </a:lnSpc>
              <a:spcBef>
                <a:spcPts val="359"/>
              </a:spcBef>
              <a:tabLst>
                <a:tab pos="241300" algn="l"/>
              </a:tabLst>
            </a:pPr>
            <a:r>
              <a:rPr lang="en-US" sz="2600" i="1" spc="-20" dirty="0">
                <a:latin typeface="Calibri"/>
                <a:cs typeface="Calibri"/>
              </a:rPr>
              <a:t>Stick labels on ribbons, sort by team</a:t>
            </a:r>
          </a:p>
          <a:p>
            <a:pPr algn="ctr">
              <a:lnSpc>
                <a:spcPts val="3115"/>
              </a:lnSpc>
              <a:spcBef>
                <a:spcPts val="359"/>
              </a:spcBef>
              <a:tabLst>
                <a:tab pos="241300" algn="l"/>
              </a:tabLst>
            </a:pPr>
            <a:r>
              <a:rPr lang="en-US" sz="3600" b="1" dirty="0">
                <a:solidFill>
                  <a:srgbClr val="1F3863"/>
                </a:solidFill>
                <a:latin typeface="Calibri"/>
                <a:cs typeface="Calibri"/>
              </a:rPr>
              <a:t>You can get by with</a:t>
            </a:r>
          </a:p>
          <a:p>
            <a:pPr algn="ctr">
              <a:lnSpc>
                <a:spcPts val="3115"/>
              </a:lnSpc>
              <a:spcBef>
                <a:spcPts val="359"/>
              </a:spcBef>
              <a:tabLst>
                <a:tab pos="241300" algn="l"/>
              </a:tabLst>
            </a:pPr>
            <a:r>
              <a:rPr lang="en-US" sz="2600" spc="-20" dirty="0">
                <a:latin typeface="Calibri"/>
                <a:cs typeface="Calibri"/>
              </a:rPr>
              <a:t>2 place recorders, 1 data entry, 1 verifier/awards clerk</a:t>
            </a:r>
          </a:p>
          <a:p>
            <a:pPr algn="ctr">
              <a:lnSpc>
                <a:spcPts val="3115"/>
              </a:lnSpc>
              <a:spcBef>
                <a:spcPts val="359"/>
              </a:spcBef>
              <a:tabLst>
                <a:tab pos="241300" algn="l"/>
              </a:tabLst>
            </a:pPr>
            <a:r>
              <a:rPr lang="en-US" sz="2600" i="1" spc="-20" dirty="0">
                <a:latin typeface="Calibri"/>
                <a:cs typeface="Calibri"/>
              </a:rPr>
              <a:t>But more checking is better!</a:t>
            </a:r>
            <a:endParaRPr lang="en-US" sz="2000" dirty="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181088" y="1524000"/>
            <a:ext cx="323850" cy="323850"/>
            <a:chOff x="5826365" y="1852896"/>
            <a:chExt cx="323850" cy="323850"/>
          </a:xfrm>
        </p:grpSpPr>
        <p:sp>
          <p:nvSpPr>
            <p:cNvPr id="7" name="object 7"/>
            <p:cNvSpPr/>
            <p:nvPr/>
          </p:nvSpPr>
          <p:spPr>
            <a:xfrm>
              <a:off x="5826365" y="1897277"/>
              <a:ext cx="279400" cy="279400"/>
            </a:xfrm>
            <a:custGeom>
              <a:avLst/>
              <a:gdLst/>
              <a:ahLst/>
              <a:cxnLst/>
              <a:rect l="l" t="t" r="r" b="b"/>
              <a:pathLst>
                <a:path w="279400" h="279400">
                  <a:moveTo>
                    <a:pt x="227327" y="0"/>
                  </a:moveTo>
                  <a:lnTo>
                    <a:pt x="25438" y="202195"/>
                  </a:lnTo>
                  <a:lnTo>
                    <a:pt x="0" y="278876"/>
                  </a:lnTo>
                  <a:lnTo>
                    <a:pt x="77122" y="253451"/>
                  </a:lnTo>
                  <a:lnTo>
                    <a:pt x="79948" y="250625"/>
                  </a:lnTo>
                  <a:lnTo>
                    <a:pt x="34321" y="250625"/>
                  </a:lnTo>
                  <a:lnTo>
                    <a:pt x="28264" y="244572"/>
                  </a:lnTo>
                  <a:lnTo>
                    <a:pt x="39570" y="210267"/>
                  </a:lnTo>
                  <a:lnTo>
                    <a:pt x="46554" y="205960"/>
                  </a:lnTo>
                  <a:lnTo>
                    <a:pt x="54257" y="204566"/>
                  </a:lnTo>
                  <a:lnTo>
                    <a:pt x="126029" y="204566"/>
                  </a:lnTo>
                  <a:lnTo>
                    <a:pt x="279011" y="51658"/>
                  </a:lnTo>
                  <a:lnTo>
                    <a:pt x="227327" y="0"/>
                  </a:lnTo>
                  <a:close/>
                </a:path>
                <a:path w="279400" h="279400">
                  <a:moveTo>
                    <a:pt x="126029" y="204566"/>
                  </a:moveTo>
                  <a:lnTo>
                    <a:pt x="54257" y="204566"/>
                  </a:lnTo>
                  <a:lnTo>
                    <a:pt x="61885" y="206124"/>
                  </a:lnTo>
                  <a:lnTo>
                    <a:pt x="68642" y="210671"/>
                  </a:lnTo>
                  <a:lnTo>
                    <a:pt x="73185" y="217418"/>
                  </a:lnTo>
                  <a:lnTo>
                    <a:pt x="74699" y="224998"/>
                  </a:lnTo>
                  <a:lnTo>
                    <a:pt x="73185" y="232578"/>
                  </a:lnTo>
                  <a:lnTo>
                    <a:pt x="68642" y="239325"/>
                  </a:lnTo>
                  <a:lnTo>
                    <a:pt x="34321" y="250625"/>
                  </a:lnTo>
                  <a:lnTo>
                    <a:pt x="79948" y="250625"/>
                  </a:lnTo>
                  <a:lnTo>
                    <a:pt x="126029" y="2045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64999" y="1852896"/>
              <a:ext cx="84740" cy="84335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5486400" y="2514600"/>
            <a:ext cx="527685" cy="321945"/>
          </a:xfrm>
          <a:custGeom>
            <a:avLst/>
            <a:gdLst/>
            <a:ahLst/>
            <a:cxnLst/>
            <a:rect l="l" t="t" r="r" b="b"/>
            <a:pathLst>
              <a:path w="527685" h="321945">
                <a:moveTo>
                  <a:pt x="458774" y="22987"/>
                </a:moveTo>
                <a:lnTo>
                  <a:pt x="456958" y="14058"/>
                </a:lnTo>
                <a:lnTo>
                  <a:pt x="452031" y="6756"/>
                </a:lnTo>
                <a:lnTo>
                  <a:pt x="444741" y="1816"/>
                </a:lnTo>
                <a:lnTo>
                  <a:pt x="435825" y="0"/>
                </a:lnTo>
                <a:lnTo>
                  <a:pt x="424357" y="0"/>
                </a:lnTo>
                <a:lnTo>
                  <a:pt x="424357" y="34493"/>
                </a:lnTo>
                <a:lnTo>
                  <a:pt x="424357" y="229908"/>
                </a:lnTo>
                <a:lnTo>
                  <a:pt x="103225" y="229908"/>
                </a:lnTo>
                <a:lnTo>
                  <a:pt x="103225" y="34480"/>
                </a:lnTo>
                <a:lnTo>
                  <a:pt x="424357" y="34493"/>
                </a:lnTo>
                <a:lnTo>
                  <a:pt x="424357" y="0"/>
                </a:lnTo>
                <a:lnTo>
                  <a:pt x="91757" y="0"/>
                </a:lnTo>
                <a:lnTo>
                  <a:pt x="82842" y="1816"/>
                </a:lnTo>
                <a:lnTo>
                  <a:pt x="75552" y="6756"/>
                </a:lnTo>
                <a:lnTo>
                  <a:pt x="70624" y="14058"/>
                </a:lnTo>
                <a:lnTo>
                  <a:pt x="68808" y="22987"/>
                </a:lnTo>
                <a:lnTo>
                  <a:pt x="68808" y="264388"/>
                </a:lnTo>
                <a:lnTo>
                  <a:pt x="458774" y="264388"/>
                </a:lnTo>
                <a:lnTo>
                  <a:pt x="458774" y="229908"/>
                </a:lnTo>
                <a:lnTo>
                  <a:pt x="458774" y="34493"/>
                </a:lnTo>
                <a:lnTo>
                  <a:pt x="458774" y="22987"/>
                </a:lnTo>
                <a:close/>
              </a:path>
              <a:path w="527685" h="321945">
                <a:moveTo>
                  <a:pt x="527583" y="287375"/>
                </a:moveTo>
                <a:lnTo>
                  <a:pt x="298196" y="287375"/>
                </a:lnTo>
                <a:lnTo>
                  <a:pt x="298196" y="296583"/>
                </a:lnTo>
                <a:lnTo>
                  <a:pt x="295910" y="298881"/>
                </a:lnTo>
                <a:lnTo>
                  <a:pt x="231673" y="298881"/>
                </a:lnTo>
                <a:lnTo>
                  <a:pt x="229387" y="296583"/>
                </a:lnTo>
                <a:lnTo>
                  <a:pt x="229387" y="287375"/>
                </a:lnTo>
                <a:lnTo>
                  <a:pt x="0" y="287375"/>
                </a:lnTo>
                <a:lnTo>
                  <a:pt x="0" y="298881"/>
                </a:lnTo>
                <a:lnTo>
                  <a:pt x="1803" y="307797"/>
                </a:lnTo>
                <a:lnTo>
                  <a:pt x="6731" y="315112"/>
                </a:lnTo>
                <a:lnTo>
                  <a:pt x="14033" y="320052"/>
                </a:lnTo>
                <a:lnTo>
                  <a:pt x="22936" y="321868"/>
                </a:lnTo>
                <a:lnTo>
                  <a:pt x="504647" y="321868"/>
                </a:lnTo>
                <a:lnTo>
                  <a:pt x="513549" y="320052"/>
                </a:lnTo>
                <a:lnTo>
                  <a:pt x="520839" y="315112"/>
                </a:lnTo>
                <a:lnTo>
                  <a:pt x="525767" y="307797"/>
                </a:lnTo>
                <a:lnTo>
                  <a:pt x="527583" y="298881"/>
                </a:lnTo>
                <a:lnTo>
                  <a:pt x="527583" y="287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6252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8923" y="243916"/>
            <a:ext cx="806577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US" sz="5400" spc="-30" dirty="0"/>
              <a:t>Place Recorder Duties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538923" y="1232201"/>
            <a:ext cx="8065770" cy="5133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8600" marR="338455" indent="-173038" algn="l">
              <a:lnSpc>
                <a:spcPts val="2375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F3863"/>
                </a:solidFill>
                <a:latin typeface="Calibri"/>
                <a:cs typeface="Calibri"/>
              </a:rPr>
              <a:t>Place</a:t>
            </a:r>
            <a:r>
              <a:rPr lang="en-US" sz="24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400" b="1" dirty="0">
                <a:solidFill>
                  <a:srgbClr val="1F3863"/>
                </a:solidFill>
                <a:latin typeface="Calibri"/>
                <a:cs typeface="Calibri"/>
              </a:rPr>
              <a:t>Recorder #1</a:t>
            </a:r>
            <a:endParaRPr lang="en-US" sz="2400" dirty="0">
              <a:latin typeface="Calibri"/>
              <a:cs typeface="Calibri"/>
            </a:endParaRP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AutoNum type="arabicPeriod"/>
            </a:pPr>
            <a:r>
              <a:rPr lang="en-US" sz="2400" spc="-20" dirty="0">
                <a:latin typeface="Calibri"/>
                <a:cs typeface="Calibri"/>
              </a:rPr>
              <a:t>Ensures official time is legible and correct</a:t>
            </a:r>
          </a:p>
          <a:p>
            <a:pPr marL="1371600" marR="338455" algn="l">
              <a:lnSpc>
                <a:spcPts val="2375"/>
              </a:lnSpc>
              <a:spcBef>
                <a:spcPts val="95"/>
              </a:spcBef>
            </a:pPr>
            <a:r>
              <a:rPr lang="en-US" sz="2400" i="1" spc="-20" dirty="0">
                <a:latin typeface="Calibri"/>
                <a:cs typeface="Calibri"/>
              </a:rPr>
              <a:t>If three different times: middle time</a:t>
            </a:r>
          </a:p>
          <a:p>
            <a:pPr marL="1371600" marR="338455" algn="l">
              <a:lnSpc>
                <a:spcPts val="2375"/>
              </a:lnSpc>
              <a:spcBef>
                <a:spcPts val="95"/>
              </a:spcBef>
            </a:pPr>
            <a:r>
              <a:rPr lang="en-US" sz="2400" i="1" spc="-20" dirty="0">
                <a:latin typeface="Calibri"/>
                <a:cs typeface="Calibri"/>
              </a:rPr>
              <a:t>If double or triple: the doubled or tripled time</a:t>
            </a:r>
          </a:p>
          <a:p>
            <a:pPr marL="1371600" marR="338455" algn="l">
              <a:lnSpc>
                <a:spcPts val="2375"/>
              </a:lnSpc>
              <a:spcBef>
                <a:spcPts val="95"/>
              </a:spcBef>
            </a:pPr>
            <a:r>
              <a:rPr lang="en-US" sz="2400" i="1" spc="-20" dirty="0">
                <a:latin typeface="Calibri"/>
                <a:cs typeface="Calibri"/>
              </a:rPr>
              <a:t>If just two times: average but round DOWN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Checks names against scratches/substitutions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Attaches DQ slips to FRONT of card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Sorts cards into FINISH order, DQs last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Clips cards and sends to Place Recorder #2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AutoNum type="arabicPeriod" startAt="2"/>
            </a:pPr>
            <a:endParaRPr lang="en-US" sz="2400" spc="-20" dirty="0">
              <a:latin typeface="Calibri"/>
              <a:cs typeface="Calibri"/>
            </a:endParaRPr>
          </a:p>
          <a:p>
            <a:pPr marL="228600" marR="338455" indent="-173038" algn="l">
              <a:lnSpc>
                <a:spcPts val="2375"/>
              </a:lnSpc>
              <a:spcBef>
                <a:spcPts val="95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1F3863"/>
                </a:solidFill>
                <a:latin typeface="Calibri"/>
                <a:cs typeface="Calibri"/>
              </a:rPr>
              <a:t>Place</a:t>
            </a:r>
            <a:r>
              <a:rPr lang="en-US" sz="2400" b="1" spc="-3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lang="en-US" sz="2400" b="1" dirty="0">
                <a:solidFill>
                  <a:srgbClr val="1F3863"/>
                </a:solidFill>
                <a:latin typeface="Calibri"/>
                <a:cs typeface="Calibri"/>
              </a:rPr>
              <a:t>Recorder #2</a:t>
            </a:r>
            <a:endParaRPr lang="en-US" sz="2400" dirty="0">
              <a:latin typeface="Calibri"/>
              <a:cs typeface="Calibri"/>
            </a:endParaRP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AutoNum type="arabicPeriod"/>
            </a:pPr>
            <a:r>
              <a:rPr lang="en-US" sz="2400" spc="-20" dirty="0">
                <a:latin typeface="Calibri"/>
                <a:cs typeface="Calibri"/>
              </a:rPr>
              <a:t>Rechecks everything Place Recorder #1 did</a:t>
            </a:r>
            <a:endParaRPr lang="en-US" sz="2400" i="1" spc="-20" dirty="0">
              <a:latin typeface="Calibri"/>
              <a:cs typeface="Calibri"/>
            </a:endParaRP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Writes “DQ” in RED on upper right corner of DQ cards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Writes place number in upper right corner of cards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Sorts cards into LANE order</a:t>
            </a:r>
          </a:p>
          <a:p>
            <a:pPr marL="914400" marR="338455" indent="-457200" algn="l">
              <a:lnSpc>
                <a:spcPts val="2375"/>
              </a:lnSpc>
              <a:spcBef>
                <a:spcPts val="95"/>
              </a:spcBef>
              <a:buFont typeface="+mj-lt"/>
              <a:buAutoNum type="arabicPeriod" startAt="2"/>
            </a:pPr>
            <a:r>
              <a:rPr lang="en-US" sz="2400" spc="-20" dirty="0">
                <a:latin typeface="Calibri"/>
                <a:cs typeface="Calibri"/>
              </a:rPr>
              <a:t>Reclips cards and sends to Data Entry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3200400" y="1134361"/>
            <a:ext cx="323850" cy="323850"/>
            <a:chOff x="5826365" y="1852896"/>
            <a:chExt cx="323850" cy="323850"/>
          </a:xfrm>
        </p:grpSpPr>
        <p:sp>
          <p:nvSpPr>
            <p:cNvPr id="7" name="object 7"/>
            <p:cNvSpPr/>
            <p:nvPr/>
          </p:nvSpPr>
          <p:spPr>
            <a:xfrm>
              <a:off x="5826365" y="1897277"/>
              <a:ext cx="279400" cy="279400"/>
            </a:xfrm>
            <a:custGeom>
              <a:avLst/>
              <a:gdLst/>
              <a:ahLst/>
              <a:cxnLst/>
              <a:rect l="l" t="t" r="r" b="b"/>
              <a:pathLst>
                <a:path w="279400" h="279400">
                  <a:moveTo>
                    <a:pt x="227327" y="0"/>
                  </a:moveTo>
                  <a:lnTo>
                    <a:pt x="25438" y="202195"/>
                  </a:lnTo>
                  <a:lnTo>
                    <a:pt x="0" y="278876"/>
                  </a:lnTo>
                  <a:lnTo>
                    <a:pt x="77122" y="253451"/>
                  </a:lnTo>
                  <a:lnTo>
                    <a:pt x="79948" y="250625"/>
                  </a:lnTo>
                  <a:lnTo>
                    <a:pt x="34321" y="250625"/>
                  </a:lnTo>
                  <a:lnTo>
                    <a:pt x="28264" y="244572"/>
                  </a:lnTo>
                  <a:lnTo>
                    <a:pt x="39570" y="210267"/>
                  </a:lnTo>
                  <a:lnTo>
                    <a:pt x="46554" y="205960"/>
                  </a:lnTo>
                  <a:lnTo>
                    <a:pt x="54257" y="204566"/>
                  </a:lnTo>
                  <a:lnTo>
                    <a:pt x="126029" y="204566"/>
                  </a:lnTo>
                  <a:lnTo>
                    <a:pt x="279011" y="51658"/>
                  </a:lnTo>
                  <a:lnTo>
                    <a:pt x="227327" y="0"/>
                  </a:lnTo>
                  <a:close/>
                </a:path>
                <a:path w="279400" h="279400">
                  <a:moveTo>
                    <a:pt x="126029" y="204566"/>
                  </a:moveTo>
                  <a:lnTo>
                    <a:pt x="54257" y="204566"/>
                  </a:lnTo>
                  <a:lnTo>
                    <a:pt x="61885" y="206124"/>
                  </a:lnTo>
                  <a:lnTo>
                    <a:pt x="68642" y="210671"/>
                  </a:lnTo>
                  <a:lnTo>
                    <a:pt x="73185" y="217418"/>
                  </a:lnTo>
                  <a:lnTo>
                    <a:pt x="74699" y="224998"/>
                  </a:lnTo>
                  <a:lnTo>
                    <a:pt x="73185" y="232578"/>
                  </a:lnTo>
                  <a:lnTo>
                    <a:pt x="68642" y="239325"/>
                  </a:lnTo>
                  <a:lnTo>
                    <a:pt x="34321" y="250625"/>
                  </a:lnTo>
                  <a:lnTo>
                    <a:pt x="79948" y="250625"/>
                  </a:lnTo>
                  <a:lnTo>
                    <a:pt x="126029" y="2045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64999" y="1852896"/>
              <a:ext cx="84740" cy="84335"/>
            </a:xfrm>
            <a:prstGeom prst="rect">
              <a:avLst/>
            </a:prstGeom>
          </p:spPr>
        </p:pic>
      </p:grpSp>
      <p:sp>
        <p:nvSpPr>
          <p:cNvPr id="9" name="object 9"/>
          <p:cNvSpPr/>
          <p:nvPr/>
        </p:nvSpPr>
        <p:spPr>
          <a:xfrm>
            <a:off x="6240747" y="5605727"/>
            <a:ext cx="527685" cy="321945"/>
          </a:xfrm>
          <a:custGeom>
            <a:avLst/>
            <a:gdLst/>
            <a:ahLst/>
            <a:cxnLst/>
            <a:rect l="l" t="t" r="r" b="b"/>
            <a:pathLst>
              <a:path w="527685" h="321945">
                <a:moveTo>
                  <a:pt x="458774" y="22987"/>
                </a:moveTo>
                <a:lnTo>
                  <a:pt x="456958" y="14058"/>
                </a:lnTo>
                <a:lnTo>
                  <a:pt x="452031" y="6756"/>
                </a:lnTo>
                <a:lnTo>
                  <a:pt x="444741" y="1816"/>
                </a:lnTo>
                <a:lnTo>
                  <a:pt x="435825" y="0"/>
                </a:lnTo>
                <a:lnTo>
                  <a:pt x="424357" y="0"/>
                </a:lnTo>
                <a:lnTo>
                  <a:pt x="424357" y="34493"/>
                </a:lnTo>
                <a:lnTo>
                  <a:pt x="424357" y="229908"/>
                </a:lnTo>
                <a:lnTo>
                  <a:pt x="103225" y="229908"/>
                </a:lnTo>
                <a:lnTo>
                  <a:pt x="103225" y="34480"/>
                </a:lnTo>
                <a:lnTo>
                  <a:pt x="424357" y="34493"/>
                </a:lnTo>
                <a:lnTo>
                  <a:pt x="424357" y="0"/>
                </a:lnTo>
                <a:lnTo>
                  <a:pt x="91757" y="0"/>
                </a:lnTo>
                <a:lnTo>
                  <a:pt x="82842" y="1816"/>
                </a:lnTo>
                <a:lnTo>
                  <a:pt x="75552" y="6756"/>
                </a:lnTo>
                <a:lnTo>
                  <a:pt x="70624" y="14058"/>
                </a:lnTo>
                <a:lnTo>
                  <a:pt x="68808" y="22987"/>
                </a:lnTo>
                <a:lnTo>
                  <a:pt x="68808" y="264388"/>
                </a:lnTo>
                <a:lnTo>
                  <a:pt x="458774" y="264388"/>
                </a:lnTo>
                <a:lnTo>
                  <a:pt x="458774" y="229908"/>
                </a:lnTo>
                <a:lnTo>
                  <a:pt x="458774" y="34493"/>
                </a:lnTo>
                <a:lnTo>
                  <a:pt x="458774" y="22987"/>
                </a:lnTo>
                <a:close/>
              </a:path>
              <a:path w="527685" h="321945">
                <a:moveTo>
                  <a:pt x="527583" y="287375"/>
                </a:moveTo>
                <a:lnTo>
                  <a:pt x="298196" y="287375"/>
                </a:lnTo>
                <a:lnTo>
                  <a:pt x="298196" y="296583"/>
                </a:lnTo>
                <a:lnTo>
                  <a:pt x="295910" y="298881"/>
                </a:lnTo>
                <a:lnTo>
                  <a:pt x="231673" y="298881"/>
                </a:lnTo>
                <a:lnTo>
                  <a:pt x="229387" y="296583"/>
                </a:lnTo>
                <a:lnTo>
                  <a:pt x="229387" y="287375"/>
                </a:lnTo>
                <a:lnTo>
                  <a:pt x="0" y="287375"/>
                </a:lnTo>
                <a:lnTo>
                  <a:pt x="0" y="298881"/>
                </a:lnTo>
                <a:lnTo>
                  <a:pt x="1803" y="307797"/>
                </a:lnTo>
                <a:lnTo>
                  <a:pt x="6731" y="315112"/>
                </a:lnTo>
                <a:lnTo>
                  <a:pt x="14033" y="320052"/>
                </a:lnTo>
                <a:lnTo>
                  <a:pt x="22936" y="321868"/>
                </a:lnTo>
                <a:lnTo>
                  <a:pt x="504647" y="321868"/>
                </a:lnTo>
                <a:lnTo>
                  <a:pt x="513549" y="320052"/>
                </a:lnTo>
                <a:lnTo>
                  <a:pt x="520839" y="315112"/>
                </a:lnTo>
                <a:lnTo>
                  <a:pt x="525767" y="307797"/>
                </a:lnTo>
                <a:lnTo>
                  <a:pt x="527583" y="298881"/>
                </a:lnTo>
                <a:lnTo>
                  <a:pt x="527583" y="287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object 6">
            <a:extLst>
              <a:ext uri="{FF2B5EF4-FFF2-40B4-BE49-F238E27FC236}">
                <a16:creationId xmlns:a16="http://schemas.microsoft.com/office/drawing/2014/main" id="{701644CE-A19A-EEB4-938E-762FFB1C6E67}"/>
              </a:ext>
            </a:extLst>
          </p:cNvPr>
          <p:cNvGrpSpPr/>
          <p:nvPr/>
        </p:nvGrpSpPr>
        <p:grpSpPr>
          <a:xfrm>
            <a:off x="3200400" y="4343400"/>
            <a:ext cx="323850" cy="323850"/>
            <a:chOff x="5826365" y="1852896"/>
            <a:chExt cx="323850" cy="323850"/>
          </a:xfrm>
        </p:grpSpPr>
        <p:sp>
          <p:nvSpPr>
            <p:cNvPr id="12" name="object 7">
              <a:extLst>
                <a:ext uri="{FF2B5EF4-FFF2-40B4-BE49-F238E27FC236}">
                  <a16:creationId xmlns:a16="http://schemas.microsoft.com/office/drawing/2014/main" id="{457FE749-0154-7EBD-458A-04556160F4D2}"/>
                </a:ext>
              </a:extLst>
            </p:cNvPr>
            <p:cNvSpPr/>
            <p:nvPr/>
          </p:nvSpPr>
          <p:spPr>
            <a:xfrm>
              <a:off x="5826365" y="1897277"/>
              <a:ext cx="279400" cy="279400"/>
            </a:xfrm>
            <a:custGeom>
              <a:avLst/>
              <a:gdLst/>
              <a:ahLst/>
              <a:cxnLst/>
              <a:rect l="l" t="t" r="r" b="b"/>
              <a:pathLst>
                <a:path w="279400" h="279400">
                  <a:moveTo>
                    <a:pt x="227327" y="0"/>
                  </a:moveTo>
                  <a:lnTo>
                    <a:pt x="25438" y="202195"/>
                  </a:lnTo>
                  <a:lnTo>
                    <a:pt x="0" y="278876"/>
                  </a:lnTo>
                  <a:lnTo>
                    <a:pt x="77122" y="253451"/>
                  </a:lnTo>
                  <a:lnTo>
                    <a:pt x="79948" y="250625"/>
                  </a:lnTo>
                  <a:lnTo>
                    <a:pt x="34321" y="250625"/>
                  </a:lnTo>
                  <a:lnTo>
                    <a:pt x="28264" y="244572"/>
                  </a:lnTo>
                  <a:lnTo>
                    <a:pt x="39570" y="210267"/>
                  </a:lnTo>
                  <a:lnTo>
                    <a:pt x="46554" y="205960"/>
                  </a:lnTo>
                  <a:lnTo>
                    <a:pt x="54257" y="204566"/>
                  </a:lnTo>
                  <a:lnTo>
                    <a:pt x="126029" y="204566"/>
                  </a:lnTo>
                  <a:lnTo>
                    <a:pt x="279011" y="51658"/>
                  </a:lnTo>
                  <a:lnTo>
                    <a:pt x="227327" y="0"/>
                  </a:lnTo>
                  <a:close/>
                </a:path>
                <a:path w="279400" h="279400">
                  <a:moveTo>
                    <a:pt x="126029" y="204566"/>
                  </a:moveTo>
                  <a:lnTo>
                    <a:pt x="54257" y="204566"/>
                  </a:lnTo>
                  <a:lnTo>
                    <a:pt x="61885" y="206124"/>
                  </a:lnTo>
                  <a:lnTo>
                    <a:pt x="68642" y="210671"/>
                  </a:lnTo>
                  <a:lnTo>
                    <a:pt x="73185" y="217418"/>
                  </a:lnTo>
                  <a:lnTo>
                    <a:pt x="74699" y="224998"/>
                  </a:lnTo>
                  <a:lnTo>
                    <a:pt x="73185" y="232578"/>
                  </a:lnTo>
                  <a:lnTo>
                    <a:pt x="68642" y="239325"/>
                  </a:lnTo>
                  <a:lnTo>
                    <a:pt x="34321" y="250625"/>
                  </a:lnTo>
                  <a:lnTo>
                    <a:pt x="79948" y="250625"/>
                  </a:lnTo>
                  <a:lnTo>
                    <a:pt x="126029" y="2045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8">
              <a:extLst>
                <a:ext uri="{FF2B5EF4-FFF2-40B4-BE49-F238E27FC236}">
                  <a16:creationId xmlns:a16="http://schemas.microsoft.com/office/drawing/2014/main" id="{CA6F490B-CD9C-1411-EE3A-2F65157542B5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64999" y="1852896"/>
              <a:ext cx="84740" cy="8433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69036" y="1100327"/>
            <a:ext cx="8059420" cy="5230495"/>
            <a:chOff x="669036" y="1100327"/>
            <a:chExt cx="8059420" cy="52304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69036" y="1100327"/>
              <a:ext cx="8058911" cy="523036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936242" y="4796281"/>
              <a:ext cx="1902460" cy="291465"/>
            </a:xfrm>
            <a:custGeom>
              <a:avLst/>
              <a:gdLst/>
              <a:ahLst/>
              <a:cxnLst/>
              <a:rect l="l" t="t" r="r" b="b"/>
              <a:pathLst>
                <a:path w="1902460" h="291464">
                  <a:moveTo>
                    <a:pt x="165608" y="23876"/>
                  </a:moveTo>
                  <a:lnTo>
                    <a:pt x="164465" y="20447"/>
                  </a:lnTo>
                  <a:lnTo>
                    <a:pt x="161925" y="17272"/>
                  </a:lnTo>
                  <a:lnTo>
                    <a:pt x="159258" y="14097"/>
                  </a:lnTo>
                  <a:lnTo>
                    <a:pt x="156387" y="12446"/>
                  </a:lnTo>
                  <a:lnTo>
                    <a:pt x="155956" y="12192"/>
                  </a:lnTo>
                  <a:lnTo>
                    <a:pt x="152146" y="11811"/>
                  </a:lnTo>
                  <a:lnTo>
                    <a:pt x="150368" y="11557"/>
                  </a:lnTo>
                  <a:lnTo>
                    <a:pt x="147701" y="11684"/>
                  </a:lnTo>
                  <a:lnTo>
                    <a:pt x="144018" y="12065"/>
                  </a:lnTo>
                  <a:lnTo>
                    <a:pt x="140462" y="12319"/>
                  </a:lnTo>
                  <a:lnTo>
                    <a:pt x="137668" y="12446"/>
                  </a:lnTo>
                  <a:lnTo>
                    <a:pt x="135763" y="12192"/>
                  </a:lnTo>
                  <a:lnTo>
                    <a:pt x="133096" y="11938"/>
                  </a:lnTo>
                  <a:lnTo>
                    <a:pt x="129159" y="11303"/>
                  </a:lnTo>
                  <a:lnTo>
                    <a:pt x="118364" y="9779"/>
                  </a:lnTo>
                  <a:lnTo>
                    <a:pt x="114300" y="9144"/>
                  </a:lnTo>
                  <a:lnTo>
                    <a:pt x="100876" y="7848"/>
                  </a:lnTo>
                  <a:lnTo>
                    <a:pt x="70764" y="5359"/>
                  </a:lnTo>
                  <a:lnTo>
                    <a:pt x="64884" y="4775"/>
                  </a:lnTo>
                  <a:lnTo>
                    <a:pt x="60071" y="4191"/>
                  </a:lnTo>
                  <a:lnTo>
                    <a:pt x="58039" y="4064"/>
                  </a:lnTo>
                  <a:lnTo>
                    <a:pt x="55118" y="3556"/>
                  </a:lnTo>
                  <a:lnTo>
                    <a:pt x="31877" y="0"/>
                  </a:lnTo>
                  <a:lnTo>
                    <a:pt x="26416" y="2413"/>
                  </a:lnTo>
                  <a:lnTo>
                    <a:pt x="25654" y="8509"/>
                  </a:lnTo>
                  <a:lnTo>
                    <a:pt x="25527" y="10414"/>
                  </a:lnTo>
                  <a:lnTo>
                    <a:pt x="26035" y="13589"/>
                  </a:lnTo>
                  <a:lnTo>
                    <a:pt x="27305" y="17907"/>
                  </a:lnTo>
                  <a:lnTo>
                    <a:pt x="28575" y="22098"/>
                  </a:lnTo>
                  <a:lnTo>
                    <a:pt x="28956" y="26035"/>
                  </a:lnTo>
                  <a:lnTo>
                    <a:pt x="21234" y="69100"/>
                  </a:lnTo>
                  <a:lnTo>
                    <a:pt x="16586" y="90398"/>
                  </a:lnTo>
                  <a:lnTo>
                    <a:pt x="12827" y="108191"/>
                  </a:lnTo>
                  <a:lnTo>
                    <a:pt x="11772" y="113449"/>
                  </a:lnTo>
                  <a:lnTo>
                    <a:pt x="11303" y="116205"/>
                  </a:lnTo>
                  <a:lnTo>
                    <a:pt x="10795" y="120142"/>
                  </a:lnTo>
                  <a:lnTo>
                    <a:pt x="11811" y="123698"/>
                  </a:lnTo>
                  <a:lnTo>
                    <a:pt x="16764" y="129921"/>
                  </a:lnTo>
                  <a:lnTo>
                    <a:pt x="19939" y="131699"/>
                  </a:lnTo>
                  <a:lnTo>
                    <a:pt x="23876" y="132080"/>
                  </a:lnTo>
                  <a:lnTo>
                    <a:pt x="28448" y="132588"/>
                  </a:lnTo>
                  <a:lnTo>
                    <a:pt x="33147" y="130937"/>
                  </a:lnTo>
                  <a:lnTo>
                    <a:pt x="37973" y="127000"/>
                  </a:lnTo>
                  <a:lnTo>
                    <a:pt x="56007" y="111252"/>
                  </a:lnTo>
                  <a:lnTo>
                    <a:pt x="62103" y="106299"/>
                  </a:lnTo>
                  <a:lnTo>
                    <a:pt x="67945" y="102997"/>
                  </a:lnTo>
                  <a:lnTo>
                    <a:pt x="73533" y="101346"/>
                  </a:lnTo>
                  <a:lnTo>
                    <a:pt x="79095" y="100063"/>
                  </a:lnTo>
                  <a:lnTo>
                    <a:pt x="85344" y="99415"/>
                  </a:lnTo>
                  <a:lnTo>
                    <a:pt x="92544" y="99415"/>
                  </a:lnTo>
                  <a:lnTo>
                    <a:pt x="126111" y="120142"/>
                  </a:lnTo>
                  <a:lnTo>
                    <a:pt x="130009" y="145656"/>
                  </a:lnTo>
                  <a:lnTo>
                    <a:pt x="129286" y="155956"/>
                  </a:lnTo>
                  <a:lnTo>
                    <a:pt x="108077" y="199009"/>
                  </a:lnTo>
                  <a:lnTo>
                    <a:pt x="75857" y="213893"/>
                  </a:lnTo>
                  <a:lnTo>
                    <a:pt x="63500" y="213741"/>
                  </a:lnTo>
                  <a:lnTo>
                    <a:pt x="27559" y="190754"/>
                  </a:lnTo>
                  <a:lnTo>
                    <a:pt x="24384" y="186055"/>
                  </a:lnTo>
                  <a:lnTo>
                    <a:pt x="20828" y="183515"/>
                  </a:lnTo>
                  <a:lnTo>
                    <a:pt x="12954" y="182499"/>
                  </a:lnTo>
                  <a:lnTo>
                    <a:pt x="9271" y="183515"/>
                  </a:lnTo>
                  <a:lnTo>
                    <a:pt x="5969" y="186055"/>
                  </a:lnTo>
                  <a:lnTo>
                    <a:pt x="2540" y="188468"/>
                  </a:lnTo>
                  <a:lnTo>
                    <a:pt x="635" y="191643"/>
                  </a:lnTo>
                  <a:lnTo>
                    <a:pt x="0" y="198120"/>
                  </a:lnTo>
                  <a:lnTo>
                    <a:pt x="508" y="201041"/>
                  </a:lnTo>
                  <a:lnTo>
                    <a:pt x="40881" y="237972"/>
                  </a:lnTo>
                  <a:lnTo>
                    <a:pt x="79387" y="242544"/>
                  </a:lnTo>
                  <a:lnTo>
                    <a:pt x="96939" y="239420"/>
                  </a:lnTo>
                  <a:lnTo>
                    <a:pt x="112953" y="232689"/>
                  </a:lnTo>
                  <a:lnTo>
                    <a:pt x="127381" y="222377"/>
                  </a:lnTo>
                  <a:lnTo>
                    <a:pt x="135280" y="213893"/>
                  </a:lnTo>
                  <a:lnTo>
                    <a:pt x="139153" y="209740"/>
                  </a:lnTo>
                  <a:lnTo>
                    <a:pt x="148221" y="195008"/>
                  </a:lnTo>
                  <a:lnTo>
                    <a:pt x="154533" y="178193"/>
                  </a:lnTo>
                  <a:lnTo>
                    <a:pt x="158115" y="159258"/>
                  </a:lnTo>
                  <a:lnTo>
                    <a:pt x="159016" y="143217"/>
                  </a:lnTo>
                  <a:lnTo>
                    <a:pt x="157937" y="128422"/>
                  </a:lnTo>
                  <a:lnTo>
                    <a:pt x="154876" y="114884"/>
                  </a:lnTo>
                  <a:lnTo>
                    <a:pt x="149860" y="102616"/>
                  </a:lnTo>
                  <a:lnTo>
                    <a:pt x="147662" y="99390"/>
                  </a:lnTo>
                  <a:lnTo>
                    <a:pt x="141566" y="90398"/>
                  </a:lnTo>
                  <a:lnTo>
                    <a:pt x="102997" y="71501"/>
                  </a:lnTo>
                  <a:lnTo>
                    <a:pt x="86868" y="70777"/>
                  </a:lnTo>
                  <a:lnTo>
                    <a:pt x="72212" y="72186"/>
                  </a:lnTo>
                  <a:lnTo>
                    <a:pt x="59004" y="75780"/>
                  </a:lnTo>
                  <a:lnTo>
                    <a:pt x="47244" y="81534"/>
                  </a:lnTo>
                  <a:lnTo>
                    <a:pt x="51790" y="62776"/>
                  </a:lnTo>
                  <a:lnTo>
                    <a:pt x="55143" y="48425"/>
                  </a:lnTo>
                  <a:lnTo>
                    <a:pt x="57315" y="38493"/>
                  </a:lnTo>
                  <a:lnTo>
                    <a:pt x="58293" y="33020"/>
                  </a:lnTo>
                  <a:lnTo>
                    <a:pt x="83312" y="35052"/>
                  </a:lnTo>
                  <a:lnTo>
                    <a:pt x="108331" y="37465"/>
                  </a:lnTo>
                  <a:lnTo>
                    <a:pt x="116840" y="38608"/>
                  </a:lnTo>
                  <a:lnTo>
                    <a:pt x="121412" y="39370"/>
                  </a:lnTo>
                  <a:lnTo>
                    <a:pt x="128270" y="40259"/>
                  </a:lnTo>
                  <a:lnTo>
                    <a:pt x="143713" y="40982"/>
                  </a:lnTo>
                  <a:lnTo>
                    <a:pt x="155028" y="39116"/>
                  </a:lnTo>
                  <a:lnTo>
                    <a:pt x="162191" y="34696"/>
                  </a:lnTo>
                  <a:lnTo>
                    <a:pt x="162915" y="33020"/>
                  </a:lnTo>
                  <a:lnTo>
                    <a:pt x="165227" y="27686"/>
                  </a:lnTo>
                  <a:lnTo>
                    <a:pt x="165608" y="23876"/>
                  </a:lnTo>
                  <a:close/>
                </a:path>
                <a:path w="1902460" h="291464">
                  <a:moveTo>
                    <a:pt x="367030" y="46990"/>
                  </a:moveTo>
                  <a:lnTo>
                    <a:pt x="362204" y="43307"/>
                  </a:lnTo>
                  <a:lnTo>
                    <a:pt x="314185" y="37858"/>
                  </a:lnTo>
                  <a:lnTo>
                    <a:pt x="223456" y="25323"/>
                  </a:lnTo>
                  <a:lnTo>
                    <a:pt x="212979" y="24003"/>
                  </a:lnTo>
                  <a:lnTo>
                    <a:pt x="208788" y="23622"/>
                  </a:lnTo>
                  <a:lnTo>
                    <a:pt x="205232" y="24511"/>
                  </a:lnTo>
                  <a:lnTo>
                    <a:pt x="202069" y="27012"/>
                  </a:lnTo>
                  <a:lnTo>
                    <a:pt x="199136" y="29210"/>
                  </a:lnTo>
                  <a:lnTo>
                    <a:pt x="197358" y="32512"/>
                  </a:lnTo>
                  <a:lnTo>
                    <a:pt x="196850" y="36576"/>
                  </a:lnTo>
                  <a:lnTo>
                    <a:pt x="195961" y="45212"/>
                  </a:lnTo>
                  <a:lnTo>
                    <a:pt x="200152" y="50419"/>
                  </a:lnTo>
                  <a:lnTo>
                    <a:pt x="209677" y="52451"/>
                  </a:lnTo>
                  <a:lnTo>
                    <a:pt x="316865" y="66929"/>
                  </a:lnTo>
                  <a:lnTo>
                    <a:pt x="313690" y="69723"/>
                  </a:lnTo>
                  <a:lnTo>
                    <a:pt x="287223" y="98894"/>
                  </a:lnTo>
                  <a:lnTo>
                    <a:pt x="260096" y="139192"/>
                  </a:lnTo>
                  <a:lnTo>
                    <a:pt x="217551" y="216916"/>
                  </a:lnTo>
                  <a:lnTo>
                    <a:pt x="204470" y="248539"/>
                  </a:lnTo>
                  <a:lnTo>
                    <a:pt x="205613" y="251968"/>
                  </a:lnTo>
                  <a:lnTo>
                    <a:pt x="208280" y="255016"/>
                  </a:lnTo>
                  <a:lnTo>
                    <a:pt x="210947" y="258191"/>
                  </a:lnTo>
                  <a:lnTo>
                    <a:pt x="214249" y="259969"/>
                  </a:lnTo>
                  <a:lnTo>
                    <a:pt x="218186" y="260350"/>
                  </a:lnTo>
                  <a:lnTo>
                    <a:pt x="223393" y="260985"/>
                  </a:lnTo>
                  <a:lnTo>
                    <a:pt x="248920" y="223774"/>
                  </a:lnTo>
                  <a:lnTo>
                    <a:pt x="254647" y="211734"/>
                  </a:lnTo>
                  <a:lnTo>
                    <a:pt x="259283" y="202247"/>
                  </a:lnTo>
                  <a:lnTo>
                    <a:pt x="298704" y="135001"/>
                  </a:lnTo>
                  <a:lnTo>
                    <a:pt x="329488" y="95326"/>
                  </a:lnTo>
                  <a:lnTo>
                    <a:pt x="355473" y="70358"/>
                  </a:lnTo>
                  <a:lnTo>
                    <a:pt x="362204" y="63627"/>
                  </a:lnTo>
                  <a:lnTo>
                    <a:pt x="365887" y="57785"/>
                  </a:lnTo>
                  <a:lnTo>
                    <a:pt x="366471" y="52451"/>
                  </a:lnTo>
                  <a:lnTo>
                    <a:pt x="367030" y="46990"/>
                  </a:lnTo>
                  <a:close/>
                </a:path>
                <a:path w="1902460" h="291464">
                  <a:moveTo>
                    <a:pt x="406654" y="262001"/>
                  </a:moveTo>
                  <a:lnTo>
                    <a:pt x="384683" y="246126"/>
                  </a:lnTo>
                  <a:lnTo>
                    <a:pt x="380111" y="247396"/>
                  </a:lnTo>
                  <a:lnTo>
                    <a:pt x="372237" y="253746"/>
                  </a:lnTo>
                  <a:lnTo>
                    <a:pt x="369951" y="257937"/>
                  </a:lnTo>
                  <a:lnTo>
                    <a:pt x="369443" y="262890"/>
                  </a:lnTo>
                  <a:lnTo>
                    <a:pt x="368808" y="268097"/>
                  </a:lnTo>
                  <a:lnTo>
                    <a:pt x="370078" y="272542"/>
                  </a:lnTo>
                  <a:lnTo>
                    <a:pt x="373253" y="276479"/>
                  </a:lnTo>
                  <a:lnTo>
                    <a:pt x="376428" y="280543"/>
                  </a:lnTo>
                  <a:lnTo>
                    <a:pt x="380492" y="282702"/>
                  </a:lnTo>
                  <a:lnTo>
                    <a:pt x="385699" y="283337"/>
                  </a:lnTo>
                  <a:lnTo>
                    <a:pt x="390652" y="283845"/>
                  </a:lnTo>
                  <a:lnTo>
                    <a:pt x="395224" y="282575"/>
                  </a:lnTo>
                  <a:lnTo>
                    <a:pt x="403225" y="276352"/>
                  </a:lnTo>
                  <a:lnTo>
                    <a:pt x="405511" y="272161"/>
                  </a:lnTo>
                  <a:lnTo>
                    <a:pt x="406019" y="267081"/>
                  </a:lnTo>
                  <a:lnTo>
                    <a:pt x="406654" y="262001"/>
                  </a:lnTo>
                  <a:close/>
                </a:path>
                <a:path w="1902460" h="291464">
                  <a:moveTo>
                    <a:pt x="604012" y="115189"/>
                  </a:moveTo>
                  <a:lnTo>
                    <a:pt x="587248" y="75311"/>
                  </a:lnTo>
                  <a:lnTo>
                    <a:pt x="545973" y="57404"/>
                  </a:lnTo>
                  <a:lnTo>
                    <a:pt x="536460" y="57010"/>
                  </a:lnTo>
                  <a:lnTo>
                    <a:pt x="526973" y="57886"/>
                  </a:lnTo>
                  <a:lnTo>
                    <a:pt x="484492" y="76949"/>
                  </a:lnTo>
                  <a:lnTo>
                    <a:pt x="468376" y="94996"/>
                  </a:lnTo>
                  <a:lnTo>
                    <a:pt x="467360" y="102997"/>
                  </a:lnTo>
                  <a:lnTo>
                    <a:pt x="472059" y="107696"/>
                  </a:lnTo>
                  <a:lnTo>
                    <a:pt x="482219" y="108839"/>
                  </a:lnTo>
                  <a:lnTo>
                    <a:pt x="484759" y="109093"/>
                  </a:lnTo>
                  <a:lnTo>
                    <a:pt x="488315" y="107823"/>
                  </a:lnTo>
                  <a:lnTo>
                    <a:pt x="516001" y="90805"/>
                  </a:lnTo>
                  <a:lnTo>
                    <a:pt x="522592" y="88074"/>
                  </a:lnTo>
                  <a:lnTo>
                    <a:pt x="529247" y="86334"/>
                  </a:lnTo>
                  <a:lnTo>
                    <a:pt x="535978" y="85598"/>
                  </a:lnTo>
                  <a:lnTo>
                    <a:pt x="542798" y="85852"/>
                  </a:lnTo>
                  <a:lnTo>
                    <a:pt x="549656" y="86614"/>
                  </a:lnTo>
                  <a:lnTo>
                    <a:pt x="556387" y="89662"/>
                  </a:lnTo>
                  <a:lnTo>
                    <a:pt x="570738" y="100711"/>
                  </a:lnTo>
                  <a:lnTo>
                    <a:pt x="574167" y="106807"/>
                  </a:lnTo>
                  <a:lnTo>
                    <a:pt x="573532" y="113157"/>
                  </a:lnTo>
                  <a:lnTo>
                    <a:pt x="552094" y="148920"/>
                  </a:lnTo>
                  <a:lnTo>
                    <a:pt x="507847" y="174421"/>
                  </a:lnTo>
                  <a:lnTo>
                    <a:pt x="493331" y="182778"/>
                  </a:lnTo>
                  <a:lnTo>
                    <a:pt x="459130" y="217462"/>
                  </a:lnTo>
                  <a:lnTo>
                    <a:pt x="449961" y="256413"/>
                  </a:lnTo>
                  <a:lnTo>
                    <a:pt x="449834" y="262382"/>
                  </a:lnTo>
                  <a:lnTo>
                    <a:pt x="450723" y="265938"/>
                  </a:lnTo>
                  <a:lnTo>
                    <a:pt x="451993" y="272796"/>
                  </a:lnTo>
                  <a:lnTo>
                    <a:pt x="456057" y="276606"/>
                  </a:lnTo>
                  <a:lnTo>
                    <a:pt x="463931" y="277495"/>
                  </a:lnTo>
                  <a:lnTo>
                    <a:pt x="465455" y="277876"/>
                  </a:lnTo>
                  <a:lnTo>
                    <a:pt x="481838" y="280162"/>
                  </a:lnTo>
                  <a:lnTo>
                    <a:pt x="497078" y="279908"/>
                  </a:lnTo>
                  <a:lnTo>
                    <a:pt x="502793" y="280035"/>
                  </a:lnTo>
                  <a:lnTo>
                    <a:pt x="506730" y="280543"/>
                  </a:lnTo>
                  <a:lnTo>
                    <a:pt x="511810" y="281051"/>
                  </a:lnTo>
                  <a:lnTo>
                    <a:pt x="519430" y="281686"/>
                  </a:lnTo>
                  <a:lnTo>
                    <a:pt x="539750" y="282702"/>
                  </a:lnTo>
                  <a:lnTo>
                    <a:pt x="547243" y="283337"/>
                  </a:lnTo>
                  <a:lnTo>
                    <a:pt x="552323" y="283845"/>
                  </a:lnTo>
                  <a:lnTo>
                    <a:pt x="554609" y="284099"/>
                  </a:lnTo>
                  <a:lnTo>
                    <a:pt x="558038" y="285242"/>
                  </a:lnTo>
                  <a:lnTo>
                    <a:pt x="566674" y="289306"/>
                  </a:lnTo>
                  <a:lnTo>
                    <a:pt x="569976" y="290449"/>
                  </a:lnTo>
                  <a:lnTo>
                    <a:pt x="572516" y="290830"/>
                  </a:lnTo>
                  <a:lnTo>
                    <a:pt x="576453" y="291211"/>
                  </a:lnTo>
                  <a:lnTo>
                    <a:pt x="579882" y="290068"/>
                  </a:lnTo>
                  <a:lnTo>
                    <a:pt x="582930" y="287401"/>
                  </a:lnTo>
                  <a:lnTo>
                    <a:pt x="585851" y="284734"/>
                  </a:lnTo>
                  <a:lnTo>
                    <a:pt x="587629" y="281432"/>
                  </a:lnTo>
                  <a:lnTo>
                    <a:pt x="587781" y="279908"/>
                  </a:lnTo>
                  <a:lnTo>
                    <a:pt x="588022" y="277495"/>
                  </a:lnTo>
                  <a:lnTo>
                    <a:pt x="547611" y="254749"/>
                  </a:lnTo>
                  <a:lnTo>
                    <a:pt x="479679" y="251587"/>
                  </a:lnTo>
                  <a:lnTo>
                    <a:pt x="481914" y="239991"/>
                  </a:lnTo>
                  <a:lnTo>
                    <a:pt x="506615" y="207695"/>
                  </a:lnTo>
                  <a:lnTo>
                    <a:pt x="553186" y="183146"/>
                  </a:lnTo>
                  <a:lnTo>
                    <a:pt x="564400" y="176707"/>
                  </a:lnTo>
                  <a:lnTo>
                    <a:pt x="593394" y="148501"/>
                  </a:lnTo>
                  <a:lnTo>
                    <a:pt x="602894" y="122555"/>
                  </a:lnTo>
                  <a:lnTo>
                    <a:pt x="604012" y="115189"/>
                  </a:lnTo>
                  <a:close/>
                </a:path>
                <a:path w="1902460" h="291464">
                  <a:moveTo>
                    <a:pt x="1503172" y="182626"/>
                  </a:moveTo>
                  <a:lnTo>
                    <a:pt x="1501508" y="166636"/>
                  </a:lnTo>
                  <a:lnTo>
                    <a:pt x="1498053" y="152184"/>
                  </a:lnTo>
                  <a:lnTo>
                    <a:pt x="1492846" y="139306"/>
                  </a:lnTo>
                  <a:lnTo>
                    <a:pt x="1489176" y="133350"/>
                  </a:lnTo>
                  <a:lnTo>
                    <a:pt x="1485900" y="128016"/>
                  </a:lnTo>
                  <a:lnTo>
                    <a:pt x="1450187" y="105714"/>
                  </a:lnTo>
                  <a:lnTo>
                    <a:pt x="1434719" y="104902"/>
                  </a:lnTo>
                  <a:lnTo>
                    <a:pt x="1418666" y="106667"/>
                  </a:lnTo>
                  <a:lnTo>
                    <a:pt x="1404404" y="110401"/>
                  </a:lnTo>
                  <a:lnTo>
                    <a:pt x="1391945" y="116090"/>
                  </a:lnTo>
                  <a:lnTo>
                    <a:pt x="1381252" y="123698"/>
                  </a:lnTo>
                  <a:lnTo>
                    <a:pt x="1382725" y="104444"/>
                  </a:lnTo>
                  <a:lnTo>
                    <a:pt x="1383741" y="89712"/>
                  </a:lnTo>
                  <a:lnTo>
                    <a:pt x="1384300" y="79540"/>
                  </a:lnTo>
                  <a:lnTo>
                    <a:pt x="1384427" y="73914"/>
                  </a:lnTo>
                  <a:lnTo>
                    <a:pt x="1409446" y="72009"/>
                  </a:lnTo>
                  <a:lnTo>
                    <a:pt x="1434592" y="70358"/>
                  </a:lnTo>
                  <a:lnTo>
                    <a:pt x="1435608" y="70231"/>
                  </a:lnTo>
                  <a:lnTo>
                    <a:pt x="1447673" y="70231"/>
                  </a:lnTo>
                  <a:lnTo>
                    <a:pt x="1487208" y="59004"/>
                  </a:lnTo>
                  <a:lnTo>
                    <a:pt x="1489075" y="51562"/>
                  </a:lnTo>
                  <a:lnTo>
                    <a:pt x="1488948" y="47752"/>
                  </a:lnTo>
                  <a:lnTo>
                    <a:pt x="1487754" y="45466"/>
                  </a:lnTo>
                  <a:lnTo>
                    <a:pt x="1487297" y="44577"/>
                  </a:lnTo>
                  <a:lnTo>
                    <a:pt x="1481074" y="39116"/>
                  </a:lnTo>
                  <a:lnTo>
                    <a:pt x="1477518" y="37846"/>
                  </a:lnTo>
                  <a:lnTo>
                    <a:pt x="1473708" y="37973"/>
                  </a:lnTo>
                  <a:lnTo>
                    <a:pt x="1471930" y="38100"/>
                  </a:lnTo>
                  <a:lnTo>
                    <a:pt x="1469263" y="38608"/>
                  </a:lnTo>
                  <a:lnTo>
                    <a:pt x="1462151" y="40386"/>
                  </a:lnTo>
                  <a:lnTo>
                    <a:pt x="1459484" y="40894"/>
                  </a:lnTo>
                  <a:lnTo>
                    <a:pt x="1457579" y="41021"/>
                  </a:lnTo>
                  <a:lnTo>
                    <a:pt x="1454912" y="41148"/>
                  </a:lnTo>
                  <a:lnTo>
                    <a:pt x="1450848" y="41275"/>
                  </a:lnTo>
                  <a:lnTo>
                    <a:pt x="1445387" y="41275"/>
                  </a:lnTo>
                  <a:lnTo>
                    <a:pt x="1435862" y="41529"/>
                  </a:lnTo>
                  <a:lnTo>
                    <a:pt x="1428356" y="41922"/>
                  </a:lnTo>
                  <a:lnTo>
                    <a:pt x="1422425" y="42316"/>
                  </a:lnTo>
                  <a:lnTo>
                    <a:pt x="1399235" y="44132"/>
                  </a:lnTo>
                  <a:lnTo>
                    <a:pt x="1386332" y="45085"/>
                  </a:lnTo>
                  <a:lnTo>
                    <a:pt x="1379461" y="45466"/>
                  </a:lnTo>
                  <a:lnTo>
                    <a:pt x="1376553" y="45339"/>
                  </a:lnTo>
                  <a:lnTo>
                    <a:pt x="1368412" y="45085"/>
                  </a:lnTo>
                  <a:lnTo>
                    <a:pt x="1363472" y="45085"/>
                  </a:lnTo>
                  <a:lnTo>
                    <a:pt x="1353058" y="45593"/>
                  </a:lnTo>
                  <a:lnTo>
                    <a:pt x="1347978" y="48895"/>
                  </a:lnTo>
                  <a:lnTo>
                    <a:pt x="1348359" y="54991"/>
                  </a:lnTo>
                  <a:lnTo>
                    <a:pt x="1348359" y="56896"/>
                  </a:lnTo>
                  <a:lnTo>
                    <a:pt x="1349362" y="59944"/>
                  </a:lnTo>
                  <a:lnTo>
                    <a:pt x="1351280" y="64008"/>
                  </a:lnTo>
                  <a:lnTo>
                    <a:pt x="1353299" y="68072"/>
                  </a:lnTo>
                  <a:lnTo>
                    <a:pt x="1354328" y="71755"/>
                  </a:lnTo>
                  <a:lnTo>
                    <a:pt x="1354404" y="73914"/>
                  </a:lnTo>
                  <a:lnTo>
                    <a:pt x="1354505" y="89712"/>
                  </a:lnTo>
                  <a:lnTo>
                    <a:pt x="1354340" y="98069"/>
                  </a:lnTo>
                  <a:lnTo>
                    <a:pt x="1353604" y="115531"/>
                  </a:lnTo>
                  <a:lnTo>
                    <a:pt x="1351864" y="147561"/>
                  </a:lnTo>
                  <a:lnTo>
                    <a:pt x="1351483" y="156222"/>
                  </a:lnTo>
                  <a:lnTo>
                    <a:pt x="1351330" y="160845"/>
                  </a:lnTo>
                  <a:lnTo>
                    <a:pt x="1351330" y="164426"/>
                  </a:lnTo>
                  <a:lnTo>
                    <a:pt x="1351534" y="167513"/>
                  </a:lnTo>
                  <a:lnTo>
                    <a:pt x="1353058" y="170942"/>
                  </a:lnTo>
                  <a:lnTo>
                    <a:pt x="1358887" y="176276"/>
                  </a:lnTo>
                  <a:lnTo>
                    <a:pt x="1362329" y="177546"/>
                  </a:lnTo>
                  <a:lnTo>
                    <a:pt x="1370825" y="177038"/>
                  </a:lnTo>
                  <a:lnTo>
                    <a:pt x="1375156" y="174625"/>
                  </a:lnTo>
                  <a:lnTo>
                    <a:pt x="1379347" y="169926"/>
                  </a:lnTo>
                  <a:lnTo>
                    <a:pt x="1394714" y="151511"/>
                  </a:lnTo>
                  <a:lnTo>
                    <a:pt x="1399921" y="145669"/>
                  </a:lnTo>
                  <a:lnTo>
                    <a:pt x="1436116" y="133350"/>
                  </a:lnTo>
                  <a:lnTo>
                    <a:pt x="1445145" y="134048"/>
                  </a:lnTo>
                  <a:lnTo>
                    <a:pt x="1471434" y="164426"/>
                  </a:lnTo>
                  <a:lnTo>
                    <a:pt x="1474216" y="184023"/>
                  </a:lnTo>
                  <a:lnTo>
                    <a:pt x="1473835" y="196748"/>
                  </a:lnTo>
                  <a:lnTo>
                    <a:pt x="1451508" y="238874"/>
                  </a:lnTo>
                  <a:lnTo>
                    <a:pt x="1418463" y="251587"/>
                  </a:lnTo>
                  <a:lnTo>
                    <a:pt x="1410576" y="251548"/>
                  </a:lnTo>
                  <a:lnTo>
                    <a:pt x="1379347" y="234696"/>
                  </a:lnTo>
                  <a:lnTo>
                    <a:pt x="1375410" y="230505"/>
                  </a:lnTo>
                  <a:lnTo>
                    <a:pt x="1371473" y="228473"/>
                  </a:lnTo>
                  <a:lnTo>
                    <a:pt x="1367409" y="228727"/>
                  </a:lnTo>
                  <a:lnTo>
                    <a:pt x="1363586" y="228854"/>
                  </a:lnTo>
                  <a:lnTo>
                    <a:pt x="1360170" y="230378"/>
                  </a:lnTo>
                  <a:lnTo>
                    <a:pt x="1357236" y="233426"/>
                  </a:lnTo>
                  <a:lnTo>
                    <a:pt x="1354328" y="236347"/>
                  </a:lnTo>
                  <a:lnTo>
                    <a:pt x="1352931" y="239776"/>
                  </a:lnTo>
                  <a:lnTo>
                    <a:pt x="1353058" y="243713"/>
                  </a:lnTo>
                  <a:lnTo>
                    <a:pt x="1353185" y="246380"/>
                  </a:lnTo>
                  <a:lnTo>
                    <a:pt x="1382801" y="274040"/>
                  </a:lnTo>
                  <a:lnTo>
                    <a:pt x="1419860" y="280035"/>
                  </a:lnTo>
                  <a:lnTo>
                    <a:pt x="1438783" y="277444"/>
                  </a:lnTo>
                  <a:lnTo>
                    <a:pt x="1455585" y="271564"/>
                  </a:lnTo>
                  <a:lnTo>
                    <a:pt x="1470266" y="262394"/>
                  </a:lnTo>
                  <a:lnTo>
                    <a:pt x="1481175" y="251587"/>
                  </a:lnTo>
                  <a:lnTo>
                    <a:pt x="1482852" y="249936"/>
                  </a:lnTo>
                  <a:lnTo>
                    <a:pt x="1492465" y="235534"/>
                  </a:lnTo>
                  <a:lnTo>
                    <a:pt x="1499057" y="219519"/>
                  </a:lnTo>
                  <a:lnTo>
                    <a:pt x="1502613" y="201904"/>
                  </a:lnTo>
                  <a:lnTo>
                    <a:pt x="1503172" y="182626"/>
                  </a:lnTo>
                  <a:close/>
                </a:path>
                <a:path w="1902460" h="291464">
                  <a:moveTo>
                    <a:pt x="1683004" y="187198"/>
                  </a:moveTo>
                  <a:lnTo>
                    <a:pt x="1673021" y="150114"/>
                  </a:lnTo>
                  <a:lnTo>
                    <a:pt x="1658518" y="133223"/>
                  </a:lnTo>
                  <a:lnTo>
                    <a:pt x="1653933" y="129971"/>
                  </a:lnTo>
                  <a:lnTo>
                    <a:pt x="1653933" y="196265"/>
                  </a:lnTo>
                  <a:lnTo>
                    <a:pt x="1653870" y="200291"/>
                  </a:lnTo>
                  <a:lnTo>
                    <a:pt x="1638033" y="235864"/>
                  </a:lnTo>
                  <a:lnTo>
                    <a:pt x="1610487" y="246253"/>
                  </a:lnTo>
                  <a:lnTo>
                    <a:pt x="1599209" y="245452"/>
                  </a:lnTo>
                  <a:lnTo>
                    <a:pt x="1569821" y="217741"/>
                  </a:lnTo>
                  <a:lnTo>
                    <a:pt x="1562887" y="179082"/>
                  </a:lnTo>
                  <a:lnTo>
                    <a:pt x="1562989" y="173355"/>
                  </a:lnTo>
                  <a:lnTo>
                    <a:pt x="1596390" y="150495"/>
                  </a:lnTo>
                  <a:lnTo>
                    <a:pt x="1640840" y="158623"/>
                  </a:lnTo>
                  <a:lnTo>
                    <a:pt x="1653933" y="196265"/>
                  </a:lnTo>
                  <a:lnTo>
                    <a:pt x="1653933" y="129971"/>
                  </a:lnTo>
                  <a:lnTo>
                    <a:pt x="1651177" y="128003"/>
                  </a:lnTo>
                  <a:lnTo>
                    <a:pt x="1638554" y="122783"/>
                  </a:lnTo>
                  <a:lnTo>
                    <a:pt x="1624012" y="120002"/>
                  </a:lnTo>
                  <a:lnTo>
                    <a:pt x="1607566" y="119634"/>
                  </a:lnTo>
                  <a:lnTo>
                    <a:pt x="1603502" y="119761"/>
                  </a:lnTo>
                  <a:lnTo>
                    <a:pt x="1598168" y="121031"/>
                  </a:lnTo>
                  <a:lnTo>
                    <a:pt x="1591818" y="123317"/>
                  </a:lnTo>
                  <a:lnTo>
                    <a:pt x="1585468" y="125476"/>
                  </a:lnTo>
                  <a:lnTo>
                    <a:pt x="1578102" y="128778"/>
                  </a:lnTo>
                  <a:lnTo>
                    <a:pt x="1569720" y="133223"/>
                  </a:lnTo>
                  <a:lnTo>
                    <a:pt x="1573669" y="121437"/>
                  </a:lnTo>
                  <a:lnTo>
                    <a:pt x="1578114" y="111213"/>
                  </a:lnTo>
                  <a:lnTo>
                    <a:pt x="1583055" y="102527"/>
                  </a:lnTo>
                  <a:lnTo>
                    <a:pt x="1588516" y="95377"/>
                  </a:lnTo>
                  <a:lnTo>
                    <a:pt x="1617472" y="64262"/>
                  </a:lnTo>
                  <a:lnTo>
                    <a:pt x="1623847" y="56934"/>
                  </a:lnTo>
                  <a:lnTo>
                    <a:pt x="1619885" y="29210"/>
                  </a:lnTo>
                  <a:lnTo>
                    <a:pt x="1612392" y="29464"/>
                  </a:lnTo>
                  <a:lnTo>
                    <a:pt x="1562925" y="84175"/>
                  </a:lnTo>
                  <a:lnTo>
                    <a:pt x="1536204" y="149326"/>
                  </a:lnTo>
                  <a:lnTo>
                    <a:pt x="1534160" y="185039"/>
                  </a:lnTo>
                  <a:lnTo>
                    <a:pt x="1536014" y="203466"/>
                  </a:lnTo>
                  <a:lnTo>
                    <a:pt x="1552321" y="246507"/>
                  </a:lnTo>
                  <a:lnTo>
                    <a:pt x="1592643" y="271284"/>
                  </a:lnTo>
                  <a:lnTo>
                    <a:pt x="1610868" y="272161"/>
                  </a:lnTo>
                  <a:lnTo>
                    <a:pt x="1627441" y="269900"/>
                  </a:lnTo>
                  <a:lnTo>
                    <a:pt x="1642110" y="264820"/>
                  </a:lnTo>
                  <a:lnTo>
                    <a:pt x="1654873" y="256895"/>
                  </a:lnTo>
                  <a:lnTo>
                    <a:pt x="1665592" y="246253"/>
                  </a:lnTo>
                  <a:lnTo>
                    <a:pt x="1665732" y="246126"/>
                  </a:lnTo>
                  <a:lnTo>
                    <a:pt x="1673948" y="233654"/>
                  </a:lnTo>
                  <a:lnTo>
                    <a:pt x="1679549" y="219671"/>
                  </a:lnTo>
                  <a:lnTo>
                    <a:pt x="1682572" y="204177"/>
                  </a:lnTo>
                  <a:lnTo>
                    <a:pt x="1683004" y="187198"/>
                  </a:lnTo>
                  <a:close/>
                </a:path>
                <a:path w="1902460" h="291464">
                  <a:moveTo>
                    <a:pt x="1765427" y="254508"/>
                  </a:moveTo>
                  <a:lnTo>
                    <a:pt x="1764919" y="244348"/>
                  </a:lnTo>
                  <a:lnTo>
                    <a:pt x="1762887" y="240030"/>
                  </a:lnTo>
                  <a:lnTo>
                    <a:pt x="1755267" y="233172"/>
                  </a:lnTo>
                  <a:lnTo>
                    <a:pt x="1750949" y="231521"/>
                  </a:lnTo>
                  <a:lnTo>
                    <a:pt x="1740662" y="232029"/>
                  </a:lnTo>
                  <a:lnTo>
                    <a:pt x="1736471" y="234061"/>
                  </a:lnTo>
                  <a:lnTo>
                    <a:pt x="1729613" y="241681"/>
                  </a:lnTo>
                  <a:lnTo>
                    <a:pt x="1728089" y="246126"/>
                  </a:lnTo>
                  <a:lnTo>
                    <a:pt x="1728597" y="256286"/>
                  </a:lnTo>
                  <a:lnTo>
                    <a:pt x="1730502" y="260604"/>
                  </a:lnTo>
                  <a:lnTo>
                    <a:pt x="1734312" y="263906"/>
                  </a:lnTo>
                  <a:lnTo>
                    <a:pt x="1737995" y="267335"/>
                  </a:lnTo>
                  <a:lnTo>
                    <a:pt x="1742440" y="268986"/>
                  </a:lnTo>
                  <a:lnTo>
                    <a:pt x="1752727" y="268478"/>
                  </a:lnTo>
                  <a:lnTo>
                    <a:pt x="1756918" y="266446"/>
                  </a:lnTo>
                  <a:lnTo>
                    <a:pt x="1760347" y="262636"/>
                  </a:lnTo>
                  <a:lnTo>
                    <a:pt x="1763776" y="258953"/>
                  </a:lnTo>
                  <a:lnTo>
                    <a:pt x="1765427" y="254508"/>
                  </a:lnTo>
                  <a:close/>
                </a:path>
                <a:path w="1902460" h="291464">
                  <a:moveTo>
                    <a:pt x="1901952" y="237363"/>
                  </a:moveTo>
                  <a:lnTo>
                    <a:pt x="1901825" y="233172"/>
                  </a:lnTo>
                  <a:lnTo>
                    <a:pt x="1901571" y="229108"/>
                  </a:lnTo>
                  <a:lnTo>
                    <a:pt x="1900047" y="225806"/>
                  </a:lnTo>
                  <a:lnTo>
                    <a:pt x="1897126" y="223266"/>
                  </a:lnTo>
                  <a:lnTo>
                    <a:pt x="1894459" y="220726"/>
                  </a:lnTo>
                  <a:lnTo>
                    <a:pt x="1894332" y="220599"/>
                  </a:lnTo>
                  <a:lnTo>
                    <a:pt x="1890776" y="219456"/>
                  </a:lnTo>
                  <a:lnTo>
                    <a:pt x="1886712" y="219583"/>
                  </a:lnTo>
                  <a:lnTo>
                    <a:pt x="1871091" y="220726"/>
                  </a:lnTo>
                  <a:lnTo>
                    <a:pt x="1870710" y="215392"/>
                  </a:lnTo>
                  <a:lnTo>
                    <a:pt x="1869948" y="208661"/>
                  </a:lnTo>
                  <a:lnTo>
                    <a:pt x="1868805" y="200533"/>
                  </a:lnTo>
                  <a:lnTo>
                    <a:pt x="1867535" y="192278"/>
                  </a:lnTo>
                  <a:lnTo>
                    <a:pt x="1866773" y="185420"/>
                  </a:lnTo>
                  <a:lnTo>
                    <a:pt x="1866519" y="179578"/>
                  </a:lnTo>
                  <a:lnTo>
                    <a:pt x="1866303" y="170307"/>
                  </a:lnTo>
                  <a:lnTo>
                    <a:pt x="1866417" y="158546"/>
                  </a:lnTo>
                  <a:lnTo>
                    <a:pt x="1866874" y="144843"/>
                  </a:lnTo>
                  <a:lnTo>
                    <a:pt x="1868436" y="113220"/>
                  </a:lnTo>
                  <a:lnTo>
                    <a:pt x="1868893" y="99504"/>
                  </a:lnTo>
                  <a:lnTo>
                    <a:pt x="1868792" y="78168"/>
                  </a:lnTo>
                  <a:lnTo>
                    <a:pt x="1868678" y="75057"/>
                  </a:lnTo>
                  <a:lnTo>
                    <a:pt x="1868170" y="70104"/>
                  </a:lnTo>
                  <a:lnTo>
                    <a:pt x="1867750" y="65786"/>
                  </a:lnTo>
                  <a:lnTo>
                    <a:pt x="1866900" y="56896"/>
                  </a:lnTo>
                  <a:lnTo>
                    <a:pt x="1866265" y="48641"/>
                  </a:lnTo>
                  <a:lnTo>
                    <a:pt x="1866138" y="46355"/>
                  </a:lnTo>
                  <a:lnTo>
                    <a:pt x="1866392" y="42926"/>
                  </a:lnTo>
                  <a:lnTo>
                    <a:pt x="1866646" y="38481"/>
                  </a:lnTo>
                  <a:lnTo>
                    <a:pt x="1867027" y="33909"/>
                  </a:lnTo>
                  <a:lnTo>
                    <a:pt x="1867154" y="28194"/>
                  </a:lnTo>
                  <a:lnTo>
                    <a:pt x="1866773" y="20574"/>
                  </a:lnTo>
                  <a:lnTo>
                    <a:pt x="1863217" y="16891"/>
                  </a:lnTo>
                  <a:lnTo>
                    <a:pt x="1856613" y="17272"/>
                  </a:lnTo>
                  <a:lnTo>
                    <a:pt x="1850605" y="18389"/>
                  </a:lnTo>
                  <a:lnTo>
                    <a:pt x="1844560" y="21170"/>
                  </a:lnTo>
                  <a:lnTo>
                    <a:pt x="1838439" y="25577"/>
                  </a:lnTo>
                  <a:lnTo>
                    <a:pt x="1832229" y="31623"/>
                  </a:lnTo>
                  <a:lnTo>
                    <a:pt x="1825574" y="37820"/>
                  </a:lnTo>
                  <a:lnTo>
                    <a:pt x="1819732" y="43091"/>
                  </a:lnTo>
                  <a:lnTo>
                    <a:pt x="1814664" y="47447"/>
                  </a:lnTo>
                  <a:lnTo>
                    <a:pt x="1810385" y="50927"/>
                  </a:lnTo>
                  <a:lnTo>
                    <a:pt x="1802130" y="58039"/>
                  </a:lnTo>
                  <a:lnTo>
                    <a:pt x="1798193" y="63881"/>
                  </a:lnTo>
                  <a:lnTo>
                    <a:pt x="1798447" y="68453"/>
                  </a:lnTo>
                  <a:lnTo>
                    <a:pt x="1798574" y="72390"/>
                  </a:lnTo>
                  <a:lnTo>
                    <a:pt x="1800225" y="75692"/>
                  </a:lnTo>
                  <a:lnTo>
                    <a:pt x="1803273" y="78486"/>
                  </a:lnTo>
                  <a:lnTo>
                    <a:pt x="1806321" y="81407"/>
                  </a:lnTo>
                  <a:lnTo>
                    <a:pt x="1809877" y="82677"/>
                  </a:lnTo>
                  <a:lnTo>
                    <a:pt x="1813814" y="82550"/>
                  </a:lnTo>
                  <a:lnTo>
                    <a:pt x="1817433" y="81368"/>
                  </a:lnTo>
                  <a:lnTo>
                    <a:pt x="1822767" y="78168"/>
                  </a:lnTo>
                  <a:lnTo>
                    <a:pt x="1829816" y="72986"/>
                  </a:lnTo>
                  <a:lnTo>
                    <a:pt x="1838579" y="65786"/>
                  </a:lnTo>
                  <a:lnTo>
                    <a:pt x="1838858" y="75057"/>
                  </a:lnTo>
                  <a:lnTo>
                    <a:pt x="1838960" y="90004"/>
                  </a:lnTo>
                  <a:lnTo>
                    <a:pt x="1838718" y="105562"/>
                  </a:lnTo>
                  <a:lnTo>
                    <a:pt x="1838198" y="123444"/>
                  </a:lnTo>
                  <a:lnTo>
                    <a:pt x="1837575" y="141541"/>
                  </a:lnTo>
                  <a:lnTo>
                    <a:pt x="1837258" y="157162"/>
                  </a:lnTo>
                  <a:lnTo>
                    <a:pt x="1841119" y="211201"/>
                  </a:lnTo>
                  <a:lnTo>
                    <a:pt x="1841881" y="218186"/>
                  </a:lnTo>
                  <a:lnTo>
                    <a:pt x="1842135" y="223012"/>
                  </a:lnTo>
                  <a:lnTo>
                    <a:pt x="1836039" y="223012"/>
                  </a:lnTo>
                  <a:lnTo>
                    <a:pt x="1828800" y="223139"/>
                  </a:lnTo>
                  <a:lnTo>
                    <a:pt x="1818665" y="224599"/>
                  </a:lnTo>
                  <a:lnTo>
                    <a:pt x="1811540" y="227774"/>
                  </a:lnTo>
                  <a:lnTo>
                    <a:pt x="1807375" y="232676"/>
                  </a:lnTo>
                  <a:lnTo>
                    <a:pt x="1806194" y="239268"/>
                  </a:lnTo>
                  <a:lnTo>
                    <a:pt x="1806575" y="245110"/>
                  </a:lnTo>
                  <a:lnTo>
                    <a:pt x="1809242" y="248666"/>
                  </a:lnTo>
                  <a:lnTo>
                    <a:pt x="1814322" y="250190"/>
                  </a:lnTo>
                  <a:lnTo>
                    <a:pt x="1817243" y="250952"/>
                  </a:lnTo>
                  <a:lnTo>
                    <a:pt x="1822069" y="251206"/>
                  </a:lnTo>
                  <a:lnTo>
                    <a:pt x="1829054" y="250825"/>
                  </a:lnTo>
                  <a:lnTo>
                    <a:pt x="1887982" y="248158"/>
                  </a:lnTo>
                  <a:lnTo>
                    <a:pt x="1892173" y="247904"/>
                  </a:lnTo>
                  <a:lnTo>
                    <a:pt x="1895602" y="246507"/>
                  </a:lnTo>
                  <a:lnTo>
                    <a:pt x="1900809" y="240792"/>
                  </a:lnTo>
                  <a:lnTo>
                    <a:pt x="1901952" y="237363"/>
                  </a:lnTo>
                  <a:close/>
                </a:path>
              </a:pathLst>
            </a:custGeom>
            <a:solidFill>
              <a:srgbClr val="7E5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412741" y="4676393"/>
              <a:ext cx="1004569" cy="718185"/>
            </a:xfrm>
            <a:custGeom>
              <a:avLst/>
              <a:gdLst/>
              <a:ahLst/>
              <a:cxnLst/>
              <a:rect l="l" t="t" r="r" b="b"/>
              <a:pathLst>
                <a:path w="1004570" h="718185">
                  <a:moveTo>
                    <a:pt x="0" y="358901"/>
                  </a:moveTo>
                  <a:lnTo>
                    <a:pt x="2946" y="319790"/>
                  </a:lnTo>
                  <a:lnTo>
                    <a:pt x="11580" y="281899"/>
                  </a:lnTo>
                  <a:lnTo>
                    <a:pt x="25597" y="245449"/>
                  </a:lnTo>
                  <a:lnTo>
                    <a:pt x="44689" y="210657"/>
                  </a:lnTo>
                  <a:lnTo>
                    <a:pt x="68551" y="177743"/>
                  </a:lnTo>
                  <a:lnTo>
                    <a:pt x="96877" y="146925"/>
                  </a:lnTo>
                  <a:lnTo>
                    <a:pt x="129360" y="118423"/>
                  </a:lnTo>
                  <a:lnTo>
                    <a:pt x="165695" y="92454"/>
                  </a:lnTo>
                  <a:lnTo>
                    <a:pt x="205575" y="69238"/>
                  </a:lnTo>
                  <a:lnTo>
                    <a:pt x="248694" y="48993"/>
                  </a:lnTo>
                  <a:lnTo>
                    <a:pt x="294745" y="31939"/>
                  </a:lnTo>
                  <a:lnTo>
                    <a:pt x="343424" y="18294"/>
                  </a:lnTo>
                  <a:lnTo>
                    <a:pt x="394423" y="8276"/>
                  </a:lnTo>
                  <a:lnTo>
                    <a:pt x="447436" y="2105"/>
                  </a:lnTo>
                  <a:lnTo>
                    <a:pt x="502158" y="0"/>
                  </a:lnTo>
                  <a:lnTo>
                    <a:pt x="556879" y="2105"/>
                  </a:lnTo>
                  <a:lnTo>
                    <a:pt x="609892" y="8276"/>
                  </a:lnTo>
                  <a:lnTo>
                    <a:pt x="660891" y="18294"/>
                  </a:lnTo>
                  <a:lnTo>
                    <a:pt x="709570" y="31939"/>
                  </a:lnTo>
                  <a:lnTo>
                    <a:pt x="755621" y="48993"/>
                  </a:lnTo>
                  <a:lnTo>
                    <a:pt x="798740" y="69238"/>
                  </a:lnTo>
                  <a:lnTo>
                    <a:pt x="838620" y="92454"/>
                  </a:lnTo>
                  <a:lnTo>
                    <a:pt x="874955" y="118423"/>
                  </a:lnTo>
                  <a:lnTo>
                    <a:pt x="907438" y="146925"/>
                  </a:lnTo>
                  <a:lnTo>
                    <a:pt x="935764" y="177743"/>
                  </a:lnTo>
                  <a:lnTo>
                    <a:pt x="959626" y="210657"/>
                  </a:lnTo>
                  <a:lnTo>
                    <a:pt x="978718" y="245449"/>
                  </a:lnTo>
                  <a:lnTo>
                    <a:pt x="992735" y="281899"/>
                  </a:lnTo>
                  <a:lnTo>
                    <a:pt x="1001369" y="319790"/>
                  </a:lnTo>
                  <a:lnTo>
                    <a:pt x="1004316" y="358901"/>
                  </a:lnTo>
                  <a:lnTo>
                    <a:pt x="1001369" y="398013"/>
                  </a:lnTo>
                  <a:lnTo>
                    <a:pt x="992735" y="435904"/>
                  </a:lnTo>
                  <a:lnTo>
                    <a:pt x="978718" y="472354"/>
                  </a:lnTo>
                  <a:lnTo>
                    <a:pt x="959626" y="507146"/>
                  </a:lnTo>
                  <a:lnTo>
                    <a:pt x="935764" y="540060"/>
                  </a:lnTo>
                  <a:lnTo>
                    <a:pt x="907438" y="570878"/>
                  </a:lnTo>
                  <a:lnTo>
                    <a:pt x="874955" y="599380"/>
                  </a:lnTo>
                  <a:lnTo>
                    <a:pt x="838620" y="625349"/>
                  </a:lnTo>
                  <a:lnTo>
                    <a:pt x="798740" y="648565"/>
                  </a:lnTo>
                  <a:lnTo>
                    <a:pt x="755621" y="668810"/>
                  </a:lnTo>
                  <a:lnTo>
                    <a:pt x="709570" y="685864"/>
                  </a:lnTo>
                  <a:lnTo>
                    <a:pt x="660891" y="699509"/>
                  </a:lnTo>
                  <a:lnTo>
                    <a:pt x="609892" y="709527"/>
                  </a:lnTo>
                  <a:lnTo>
                    <a:pt x="556879" y="715698"/>
                  </a:lnTo>
                  <a:lnTo>
                    <a:pt x="502158" y="717803"/>
                  </a:lnTo>
                  <a:lnTo>
                    <a:pt x="447436" y="715698"/>
                  </a:lnTo>
                  <a:lnTo>
                    <a:pt x="394423" y="709527"/>
                  </a:lnTo>
                  <a:lnTo>
                    <a:pt x="343424" y="699509"/>
                  </a:lnTo>
                  <a:lnTo>
                    <a:pt x="294745" y="685864"/>
                  </a:lnTo>
                  <a:lnTo>
                    <a:pt x="248694" y="668810"/>
                  </a:lnTo>
                  <a:lnTo>
                    <a:pt x="205575" y="648565"/>
                  </a:lnTo>
                  <a:lnTo>
                    <a:pt x="165695" y="625349"/>
                  </a:lnTo>
                  <a:lnTo>
                    <a:pt x="129360" y="599380"/>
                  </a:lnTo>
                  <a:lnTo>
                    <a:pt x="96877" y="570878"/>
                  </a:lnTo>
                  <a:lnTo>
                    <a:pt x="68551" y="540060"/>
                  </a:lnTo>
                  <a:lnTo>
                    <a:pt x="44689" y="507146"/>
                  </a:lnTo>
                  <a:lnTo>
                    <a:pt x="25597" y="472354"/>
                  </a:lnTo>
                  <a:lnTo>
                    <a:pt x="11580" y="435904"/>
                  </a:lnTo>
                  <a:lnTo>
                    <a:pt x="2946" y="398013"/>
                  </a:lnTo>
                  <a:lnTo>
                    <a:pt x="0" y="358901"/>
                  </a:lnTo>
                  <a:close/>
                </a:path>
              </a:pathLst>
            </a:custGeom>
            <a:ln w="41275">
              <a:solidFill>
                <a:srgbClr val="7E5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444839"/>
              </p:ext>
            </p:extLst>
          </p:nvPr>
        </p:nvGraphicFramePr>
        <p:xfrm>
          <a:off x="630936" y="1071752"/>
          <a:ext cx="8438513" cy="525843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64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81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9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9589">
                <a:tc gridSpan="2">
                  <a:txBody>
                    <a:bodyPr/>
                    <a:lstStyle/>
                    <a:p>
                      <a:pPr marR="682625" algn="r">
                        <a:lnSpc>
                          <a:spcPct val="100000"/>
                        </a:lnSpc>
                        <a:spcBef>
                          <a:spcPts val="1230"/>
                        </a:spcBef>
                      </a:pPr>
                      <a:r>
                        <a:rPr sz="4400" b="1" dirty="0">
                          <a:solidFill>
                            <a:srgbClr val="7E5F00"/>
                          </a:solidFill>
                          <a:latin typeface="Comic Sans MS"/>
                          <a:cs typeface="Comic Sans MS"/>
                        </a:rPr>
                        <a:t>3</a:t>
                      </a:r>
                      <a:endParaRPr sz="4400" dirty="0">
                        <a:latin typeface="Comic Sans MS"/>
                        <a:cs typeface="Comic Sans MS"/>
                      </a:endParaRPr>
                    </a:p>
                  </a:txBody>
                  <a:tcPr marL="0" marR="0" marT="1562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B w="57150">
                      <a:solidFill>
                        <a:srgbClr val="2E5496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44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3550">
                        <a:latin typeface="Times New Roman"/>
                        <a:cs typeface="Times New Roman"/>
                      </a:endParaRPr>
                    </a:p>
                    <a:p>
                      <a:pPr marR="530860" algn="r">
                        <a:lnSpc>
                          <a:spcPct val="100000"/>
                        </a:lnSpc>
                      </a:pPr>
                      <a:r>
                        <a:rPr sz="2400" spc="-20" dirty="0">
                          <a:solidFill>
                            <a:srgbClr val="7E5F00"/>
                          </a:solidFill>
                          <a:latin typeface="Comic Sans MS"/>
                          <a:cs typeface="Comic Sans MS"/>
                        </a:rPr>
                        <a:t>56.6</a:t>
                      </a:r>
                      <a:endParaRPr sz="2400">
                        <a:latin typeface="Comic Sans MS"/>
                        <a:cs typeface="Comic Sans MS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2E5496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91440" marR="82550">
                        <a:lnSpc>
                          <a:spcPct val="100000"/>
                        </a:lnSpc>
                        <a:spcBef>
                          <a:spcPts val="23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Apply</a:t>
                      </a:r>
                      <a:r>
                        <a:rPr sz="18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8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common</a:t>
                      </a:r>
                      <a:r>
                        <a:rPr sz="18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sense</a:t>
                      </a:r>
                      <a:r>
                        <a:rPr sz="1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latin typeface="Calibri"/>
                          <a:cs typeface="Calibri"/>
                        </a:rPr>
                        <a:t>test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times</a:t>
                      </a:r>
                      <a:r>
                        <a:rPr sz="18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8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spc="-20" dirty="0">
                          <a:latin typeface="Calibri"/>
                          <a:cs typeface="Calibri"/>
                        </a:rPr>
                        <a:t>card.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  <a:p>
                      <a:pPr marL="377825" marR="48895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Are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they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all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reasonably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clos</a:t>
                      </a:r>
                      <a:r>
                        <a:rPr lang="en-US" sz="1800" spc="-20" dirty="0">
                          <a:latin typeface="Calibri"/>
                          <a:cs typeface="Calibri"/>
                        </a:rPr>
                        <a:t>e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each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other?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  <a:p>
                      <a:pPr marL="377825" marR="20955" indent="-287020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Did</a:t>
                      </a:r>
                      <a:r>
                        <a:rPr sz="1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8-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year-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old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just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break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an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NVSL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record by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25" dirty="0">
                          <a:latin typeface="Calibri"/>
                          <a:cs typeface="Calibri"/>
                        </a:rPr>
                        <a:t>15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seconds?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  <a:p>
                      <a:pPr marL="377825" indent="-28638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377825" algn="l"/>
                          <a:tab pos="3784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Did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they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write 52.2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or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57.2?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  <a:p>
                      <a:pPr marL="91440" marR="48895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If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unsure, ask</a:t>
                      </a:r>
                      <a:r>
                        <a:rPr sz="1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chief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timer!</a:t>
                      </a: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29845" marB="0">
                    <a:lnL w="57150">
                      <a:solidFill>
                        <a:srgbClr val="2E5496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57150">
                      <a:solidFill>
                        <a:srgbClr val="2E5496"/>
                      </a:solidFill>
                      <a:prstDash val="solid"/>
                    </a:lnT>
                    <a:lnB w="57150">
                      <a:solidFill>
                        <a:srgbClr val="2E5496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57150">
                      <a:solidFill>
                        <a:srgbClr val="2E5496"/>
                      </a:solidFill>
                      <a:prstDash val="solid"/>
                    </a:lnR>
                    <a:lnT w="57150">
                      <a:solidFill>
                        <a:srgbClr val="2E5496"/>
                      </a:solidFill>
                      <a:prstDash val="solid"/>
                    </a:lnT>
                    <a:lnB w="57150">
                      <a:solidFill>
                        <a:srgbClr val="2E5496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4394">
                <a:tc gridSpan="2">
                  <a:txBody>
                    <a:bodyPr/>
                    <a:lstStyle/>
                    <a:p>
                      <a:pPr marL="2601595" marR="48895">
                        <a:lnSpc>
                          <a:spcPts val="2670"/>
                        </a:lnSpc>
                      </a:pPr>
                      <a:r>
                        <a:rPr sz="2800" spc="-20" dirty="0">
                          <a:solidFill>
                            <a:srgbClr val="7E5F00"/>
                          </a:solidFill>
                          <a:latin typeface="Arial"/>
                          <a:cs typeface="Arial"/>
                        </a:rPr>
                        <a:t>56.6</a:t>
                      </a:r>
                      <a:endParaRPr sz="2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T w="57150">
                      <a:solidFill>
                        <a:srgbClr val="2E5496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154682" y="354533"/>
            <a:ext cx="48336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Completed</a:t>
            </a:r>
            <a:r>
              <a:rPr spc="-165" dirty="0"/>
              <a:t> </a:t>
            </a:r>
            <a:r>
              <a:rPr spc="-10" dirty="0"/>
              <a:t>Timecard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0148" y="1027836"/>
            <a:ext cx="7940040" cy="4869282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Card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Reader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reads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from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card</a:t>
            </a:r>
            <a:r>
              <a:rPr lang="en-US" sz="2800" spc="-20" dirty="0">
                <a:latin typeface="Calibri"/>
                <a:cs typeface="Calibri"/>
              </a:rPr>
              <a:t> (optional)</a:t>
            </a:r>
            <a:endParaRPr sz="2800" dirty="0">
              <a:latin typeface="Calibri"/>
              <a:cs typeface="Calibri"/>
            </a:endParaRPr>
          </a:p>
          <a:p>
            <a:pPr marL="241300" marR="871855" indent="-228600">
              <a:lnSpc>
                <a:spcPts val="3020"/>
              </a:lnSpc>
              <a:spcBef>
                <a:spcPts val="105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Laptop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Operator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enters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appropriate event/lane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in</a:t>
            </a:r>
            <a:r>
              <a:rPr sz="2800" spc="-5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Meet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Manager</a:t>
            </a:r>
            <a:endParaRPr sz="2800" dirty="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95"/>
              </a:spcBef>
              <a:buFont typeface="Arial"/>
              <a:buChar char="•"/>
              <a:tabLst>
                <a:tab pos="699135" algn="l"/>
              </a:tabLst>
            </a:pPr>
            <a:r>
              <a:rPr sz="2400" dirty="0">
                <a:latin typeface="Calibri"/>
                <a:cs typeface="Calibri"/>
              </a:rPr>
              <a:t>Checks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DQ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box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Meet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Manager,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if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needed</a:t>
            </a:r>
            <a:endParaRPr sz="2400" dirty="0">
              <a:latin typeface="Calibri"/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45"/>
              </a:spcBef>
              <a:buFont typeface="Arial"/>
              <a:buChar char="•"/>
              <a:tabLst>
                <a:tab pos="699135" algn="l"/>
              </a:tabLst>
            </a:pPr>
            <a:r>
              <a:rPr sz="2400" dirty="0">
                <a:latin typeface="Calibri"/>
                <a:cs typeface="Calibri"/>
              </a:rPr>
              <a:t>Ensures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swimmer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scratches/substitutions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been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made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Meet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Manager</a:t>
            </a:r>
            <a:endParaRPr sz="2400" dirty="0">
              <a:latin typeface="Calibri"/>
              <a:cs typeface="Calibri"/>
            </a:endParaRPr>
          </a:p>
          <a:p>
            <a:pPr marL="241300" marR="499109" indent="-228600">
              <a:lnSpc>
                <a:spcPts val="3030"/>
              </a:lnSpc>
              <a:spcBef>
                <a:spcPts val="9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Laptop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Operator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reads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times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back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Card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Reader, </a:t>
            </a:r>
            <a:r>
              <a:rPr sz="2800" dirty="0">
                <a:latin typeface="Calibri"/>
                <a:cs typeface="Calibri"/>
              </a:rPr>
              <a:t>along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with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place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finish,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catch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data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entry</a:t>
            </a:r>
            <a:r>
              <a:rPr sz="2800" spc="-7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errors</a:t>
            </a:r>
            <a:endParaRPr sz="2800" dirty="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Laptop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Operator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prints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results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for</a:t>
            </a:r>
            <a:r>
              <a:rPr sz="2800" spc="-114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Data</a:t>
            </a:r>
            <a:r>
              <a:rPr sz="2800" spc="-1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Verifier</a:t>
            </a:r>
            <a:endParaRPr sz="2800" dirty="0">
              <a:latin typeface="Calibri"/>
              <a:cs typeface="Calibri"/>
            </a:endParaRPr>
          </a:p>
          <a:p>
            <a:pPr marL="241300" marR="719455" indent="-228600">
              <a:lnSpc>
                <a:spcPts val="3030"/>
              </a:lnSpc>
              <a:spcBef>
                <a:spcPts val="1035"/>
              </a:spcBef>
              <a:buFont typeface="Arial"/>
              <a:buChar char="•"/>
              <a:tabLst>
                <a:tab pos="241300" algn="l"/>
              </a:tabLst>
            </a:pPr>
            <a:r>
              <a:rPr lang="en-US" sz="2800" dirty="0">
                <a:latin typeface="Calibri"/>
                <a:cs typeface="Calibri"/>
              </a:rPr>
              <a:t>Laptop Operator p</a:t>
            </a:r>
            <a:r>
              <a:rPr sz="2800" dirty="0">
                <a:latin typeface="Calibri"/>
                <a:cs typeface="Calibri"/>
              </a:rPr>
              <a:t>rints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ribbon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labels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after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every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10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events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for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the </a:t>
            </a:r>
            <a:r>
              <a:rPr lang="en-US" sz="2800" spc="-25" dirty="0">
                <a:latin typeface="Calibri"/>
                <a:cs typeface="Calibri"/>
              </a:rPr>
              <a:t>A</a:t>
            </a:r>
            <a:r>
              <a:rPr sz="2800" dirty="0">
                <a:latin typeface="Calibri"/>
                <a:cs typeface="Calibri"/>
              </a:rPr>
              <a:t>wards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lang="en-US" sz="2800" spc="-80" dirty="0">
                <a:latin typeface="Calibri"/>
                <a:cs typeface="Calibri"/>
              </a:rPr>
              <a:t>C</a:t>
            </a:r>
            <a:r>
              <a:rPr sz="2800" dirty="0">
                <a:latin typeface="Calibri"/>
                <a:cs typeface="Calibri"/>
              </a:rPr>
              <a:t>lerks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62050">
              <a:lnSpc>
                <a:spcPct val="100000"/>
              </a:lnSpc>
              <a:spcBef>
                <a:spcPts val="100"/>
              </a:spcBef>
            </a:pPr>
            <a:r>
              <a:rPr dirty="0"/>
              <a:t>Data</a:t>
            </a:r>
            <a:r>
              <a:rPr spc="-100" dirty="0"/>
              <a:t> </a:t>
            </a:r>
            <a:r>
              <a:rPr spc="-20" dirty="0"/>
              <a:t>Entry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7725727" y="5568664"/>
            <a:ext cx="372745" cy="536575"/>
            <a:chOff x="5746130" y="5675761"/>
            <a:chExt cx="372745" cy="53657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46130" y="6019495"/>
              <a:ext cx="173647" cy="19250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39211" y="6023245"/>
              <a:ext cx="179289" cy="18500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5748637" y="5675761"/>
              <a:ext cx="365125" cy="363855"/>
            </a:xfrm>
            <a:custGeom>
              <a:avLst/>
              <a:gdLst/>
              <a:ahLst/>
              <a:cxnLst/>
              <a:rect l="l" t="t" r="r" b="b"/>
              <a:pathLst>
                <a:path w="365125" h="363854">
                  <a:moveTo>
                    <a:pt x="214652" y="351233"/>
                  </a:moveTo>
                  <a:lnTo>
                    <a:pt x="150452" y="351233"/>
                  </a:lnTo>
                  <a:lnTo>
                    <a:pt x="157387" y="356351"/>
                  </a:lnTo>
                  <a:lnTo>
                    <a:pt x="165027" y="360296"/>
                  </a:lnTo>
                  <a:lnTo>
                    <a:pt x="173373" y="362835"/>
                  </a:lnTo>
                  <a:lnTo>
                    <a:pt x="182423" y="363733"/>
                  </a:lnTo>
                  <a:lnTo>
                    <a:pt x="192493" y="362708"/>
                  </a:lnTo>
                  <a:lnTo>
                    <a:pt x="201857" y="359749"/>
                  </a:lnTo>
                  <a:lnTo>
                    <a:pt x="210281" y="355032"/>
                  </a:lnTo>
                  <a:lnTo>
                    <a:pt x="214652" y="351233"/>
                  </a:lnTo>
                  <a:close/>
                </a:path>
                <a:path w="365125" h="363854">
                  <a:moveTo>
                    <a:pt x="128433" y="11015"/>
                  </a:moveTo>
                  <a:lnTo>
                    <a:pt x="88714" y="31787"/>
                  </a:lnTo>
                  <a:lnTo>
                    <a:pt x="84629" y="39375"/>
                  </a:lnTo>
                  <a:lnTo>
                    <a:pt x="76205" y="40556"/>
                  </a:lnTo>
                  <a:lnTo>
                    <a:pt x="42393" y="69745"/>
                  </a:lnTo>
                  <a:lnTo>
                    <a:pt x="39493" y="88730"/>
                  </a:lnTo>
                  <a:lnTo>
                    <a:pt x="30962" y="92929"/>
                  </a:lnTo>
                  <a:lnTo>
                    <a:pt x="9246" y="133027"/>
                  </a:lnTo>
                  <a:lnTo>
                    <a:pt x="10069" y="141709"/>
                  </a:lnTo>
                  <a:lnTo>
                    <a:pt x="12537" y="149981"/>
                  </a:lnTo>
                  <a:lnTo>
                    <a:pt x="7405" y="156895"/>
                  </a:lnTo>
                  <a:lnTo>
                    <a:pt x="3447" y="164512"/>
                  </a:lnTo>
                  <a:lnTo>
                    <a:pt x="901" y="172833"/>
                  </a:lnTo>
                  <a:lnTo>
                    <a:pt x="0" y="181856"/>
                  </a:lnTo>
                  <a:lnTo>
                    <a:pt x="1028" y="191895"/>
                  </a:lnTo>
                  <a:lnTo>
                    <a:pt x="3996" y="201231"/>
                  </a:lnTo>
                  <a:lnTo>
                    <a:pt x="8727" y="209630"/>
                  </a:lnTo>
                  <a:lnTo>
                    <a:pt x="15045" y="216857"/>
                  </a:lnTo>
                  <a:lnTo>
                    <a:pt x="12136" y="226066"/>
                  </a:lnTo>
                  <a:lnTo>
                    <a:pt x="11048" y="235685"/>
                  </a:lnTo>
                  <a:lnTo>
                    <a:pt x="11959" y="245421"/>
                  </a:lnTo>
                  <a:lnTo>
                    <a:pt x="15045" y="254982"/>
                  </a:lnTo>
                  <a:lnTo>
                    <a:pt x="19482" y="262922"/>
                  </a:lnTo>
                  <a:lnTo>
                    <a:pt x="25153" y="269748"/>
                  </a:lnTo>
                  <a:lnTo>
                    <a:pt x="31883" y="275285"/>
                  </a:lnTo>
                  <a:lnTo>
                    <a:pt x="39493" y="279357"/>
                  </a:lnTo>
                  <a:lnTo>
                    <a:pt x="40679" y="287756"/>
                  </a:lnTo>
                  <a:lnTo>
                    <a:pt x="69976" y="321467"/>
                  </a:lnTo>
                  <a:lnTo>
                    <a:pt x="89017" y="324358"/>
                  </a:lnTo>
                  <a:lnTo>
                    <a:pt x="93229" y="332864"/>
                  </a:lnTo>
                  <a:lnTo>
                    <a:pt x="133448" y="354515"/>
                  </a:lnTo>
                  <a:lnTo>
                    <a:pt x="142156" y="353694"/>
                  </a:lnTo>
                  <a:lnTo>
                    <a:pt x="150452" y="351233"/>
                  </a:lnTo>
                  <a:lnTo>
                    <a:pt x="214652" y="351233"/>
                  </a:lnTo>
                  <a:lnTo>
                    <a:pt x="217529" y="348733"/>
                  </a:lnTo>
                  <a:lnTo>
                    <a:pt x="255769" y="348733"/>
                  </a:lnTo>
                  <a:lnTo>
                    <a:pt x="263732" y="344309"/>
                  </a:lnTo>
                  <a:lnTo>
                    <a:pt x="270579" y="338655"/>
                  </a:lnTo>
                  <a:lnTo>
                    <a:pt x="276133" y="331946"/>
                  </a:lnTo>
                  <a:lnTo>
                    <a:pt x="280218" y="324358"/>
                  </a:lnTo>
                  <a:lnTo>
                    <a:pt x="288641" y="323176"/>
                  </a:lnTo>
                  <a:lnTo>
                    <a:pt x="322454" y="293967"/>
                  </a:lnTo>
                  <a:lnTo>
                    <a:pt x="323492" y="289983"/>
                  </a:lnTo>
                  <a:lnTo>
                    <a:pt x="179916" y="289983"/>
                  </a:lnTo>
                  <a:lnTo>
                    <a:pt x="137846" y="281525"/>
                  </a:lnTo>
                  <a:lnTo>
                    <a:pt x="103357" y="258420"/>
                  </a:lnTo>
                  <a:lnTo>
                    <a:pt x="80035" y="224064"/>
                  </a:lnTo>
                  <a:lnTo>
                    <a:pt x="71464" y="181856"/>
                  </a:lnTo>
                  <a:lnTo>
                    <a:pt x="80035" y="139648"/>
                  </a:lnTo>
                  <a:lnTo>
                    <a:pt x="103357" y="105293"/>
                  </a:lnTo>
                  <a:lnTo>
                    <a:pt x="137846" y="82187"/>
                  </a:lnTo>
                  <a:lnTo>
                    <a:pt x="179916" y="73730"/>
                  </a:lnTo>
                  <a:lnTo>
                    <a:pt x="323444" y="73730"/>
                  </a:lnTo>
                  <a:lnTo>
                    <a:pt x="321513" y="67792"/>
                  </a:lnTo>
                  <a:lnTo>
                    <a:pt x="285556" y="39853"/>
                  </a:lnTo>
                  <a:lnTo>
                    <a:pt x="275829" y="39375"/>
                  </a:lnTo>
                  <a:lnTo>
                    <a:pt x="271617" y="30869"/>
                  </a:lnTo>
                  <a:lnTo>
                    <a:pt x="265642" y="23359"/>
                  </a:lnTo>
                  <a:lnTo>
                    <a:pt x="258022" y="17138"/>
                  </a:lnTo>
                  <a:lnTo>
                    <a:pt x="253804" y="15000"/>
                  </a:lnTo>
                  <a:lnTo>
                    <a:pt x="147318" y="15000"/>
                  </a:lnTo>
                  <a:lnTo>
                    <a:pt x="138081" y="12099"/>
                  </a:lnTo>
                  <a:lnTo>
                    <a:pt x="128433" y="11015"/>
                  </a:lnTo>
                  <a:close/>
                </a:path>
                <a:path w="365125" h="363854">
                  <a:moveTo>
                    <a:pt x="255769" y="348733"/>
                  </a:moveTo>
                  <a:lnTo>
                    <a:pt x="217529" y="348733"/>
                  </a:lnTo>
                  <a:lnTo>
                    <a:pt x="226766" y="351634"/>
                  </a:lnTo>
                  <a:lnTo>
                    <a:pt x="236414" y="352718"/>
                  </a:lnTo>
                  <a:lnTo>
                    <a:pt x="246180" y="351809"/>
                  </a:lnTo>
                  <a:lnTo>
                    <a:pt x="255769" y="348733"/>
                  </a:lnTo>
                  <a:close/>
                </a:path>
                <a:path w="365125" h="363854">
                  <a:moveTo>
                    <a:pt x="323444" y="73730"/>
                  </a:moveTo>
                  <a:lnTo>
                    <a:pt x="179916" y="73730"/>
                  </a:lnTo>
                  <a:lnTo>
                    <a:pt x="221986" y="82187"/>
                  </a:lnTo>
                  <a:lnTo>
                    <a:pt x="256474" y="105293"/>
                  </a:lnTo>
                  <a:lnTo>
                    <a:pt x="279796" y="139648"/>
                  </a:lnTo>
                  <a:lnTo>
                    <a:pt x="288367" y="181856"/>
                  </a:lnTo>
                  <a:lnTo>
                    <a:pt x="279796" y="224064"/>
                  </a:lnTo>
                  <a:lnTo>
                    <a:pt x="256474" y="258420"/>
                  </a:lnTo>
                  <a:lnTo>
                    <a:pt x="221986" y="281525"/>
                  </a:lnTo>
                  <a:lnTo>
                    <a:pt x="179916" y="289983"/>
                  </a:lnTo>
                  <a:lnTo>
                    <a:pt x="323492" y="289983"/>
                  </a:lnTo>
                  <a:lnTo>
                    <a:pt x="324873" y="284680"/>
                  </a:lnTo>
                  <a:lnTo>
                    <a:pt x="325353" y="274982"/>
                  </a:lnTo>
                  <a:lnTo>
                    <a:pt x="333885" y="270783"/>
                  </a:lnTo>
                  <a:lnTo>
                    <a:pt x="355600" y="230685"/>
                  </a:lnTo>
                  <a:lnTo>
                    <a:pt x="354778" y="222003"/>
                  </a:lnTo>
                  <a:lnTo>
                    <a:pt x="352309" y="213731"/>
                  </a:lnTo>
                  <a:lnTo>
                    <a:pt x="357442" y="207081"/>
                  </a:lnTo>
                  <a:lnTo>
                    <a:pt x="361399" y="199434"/>
                  </a:lnTo>
                  <a:lnTo>
                    <a:pt x="363946" y="190968"/>
                  </a:lnTo>
                  <a:lnTo>
                    <a:pt x="364847" y="181856"/>
                  </a:lnTo>
                  <a:lnTo>
                    <a:pt x="363819" y="171817"/>
                  </a:lnTo>
                  <a:lnTo>
                    <a:pt x="360851" y="162481"/>
                  </a:lnTo>
                  <a:lnTo>
                    <a:pt x="356120" y="154082"/>
                  </a:lnTo>
                  <a:lnTo>
                    <a:pt x="349802" y="146856"/>
                  </a:lnTo>
                  <a:lnTo>
                    <a:pt x="352711" y="137647"/>
                  </a:lnTo>
                  <a:lnTo>
                    <a:pt x="353798" y="128027"/>
                  </a:lnTo>
                  <a:lnTo>
                    <a:pt x="352887" y="118291"/>
                  </a:lnTo>
                  <a:lnTo>
                    <a:pt x="349802" y="108730"/>
                  </a:lnTo>
                  <a:lnTo>
                    <a:pt x="345365" y="100791"/>
                  </a:lnTo>
                  <a:lnTo>
                    <a:pt x="339693" y="93964"/>
                  </a:lnTo>
                  <a:lnTo>
                    <a:pt x="332964" y="88427"/>
                  </a:lnTo>
                  <a:lnTo>
                    <a:pt x="325353" y="84355"/>
                  </a:lnTo>
                  <a:lnTo>
                    <a:pt x="324168" y="75956"/>
                  </a:lnTo>
                  <a:lnTo>
                    <a:pt x="323444" y="73730"/>
                  </a:lnTo>
                  <a:close/>
                </a:path>
                <a:path w="365125" h="363854">
                  <a:moveTo>
                    <a:pt x="182423" y="0"/>
                  </a:moveTo>
                  <a:lnTo>
                    <a:pt x="172354" y="1025"/>
                  </a:lnTo>
                  <a:lnTo>
                    <a:pt x="162990" y="3984"/>
                  </a:lnTo>
                  <a:lnTo>
                    <a:pt x="154566" y="8701"/>
                  </a:lnTo>
                  <a:lnTo>
                    <a:pt x="147318" y="15000"/>
                  </a:lnTo>
                  <a:lnTo>
                    <a:pt x="253804" y="15000"/>
                  </a:lnTo>
                  <a:lnTo>
                    <a:pt x="248873" y="12500"/>
                  </a:lnTo>
                  <a:lnTo>
                    <a:pt x="214394" y="12500"/>
                  </a:lnTo>
                  <a:lnTo>
                    <a:pt x="207459" y="7382"/>
                  </a:lnTo>
                  <a:lnTo>
                    <a:pt x="199819" y="3437"/>
                  </a:lnTo>
                  <a:lnTo>
                    <a:pt x="191474" y="898"/>
                  </a:lnTo>
                  <a:lnTo>
                    <a:pt x="182423" y="0"/>
                  </a:lnTo>
                  <a:close/>
                </a:path>
                <a:path w="365125" h="363854">
                  <a:moveTo>
                    <a:pt x="231399" y="9218"/>
                  </a:moveTo>
                  <a:lnTo>
                    <a:pt x="222691" y="10039"/>
                  </a:lnTo>
                  <a:lnTo>
                    <a:pt x="214394" y="12500"/>
                  </a:lnTo>
                  <a:lnTo>
                    <a:pt x="248873" y="12500"/>
                  </a:lnTo>
                  <a:lnTo>
                    <a:pt x="240224" y="10039"/>
                  </a:lnTo>
                  <a:lnTo>
                    <a:pt x="231399" y="921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7315200" y="251866"/>
            <a:ext cx="596900" cy="775970"/>
          </a:xfrm>
          <a:custGeom>
            <a:avLst/>
            <a:gdLst/>
            <a:ahLst/>
            <a:cxnLst/>
            <a:rect l="l" t="t" r="r" b="b"/>
            <a:pathLst>
              <a:path w="596900" h="775969">
                <a:moveTo>
                  <a:pt x="564946" y="740829"/>
                </a:moveTo>
                <a:lnTo>
                  <a:pt x="495566" y="740829"/>
                </a:lnTo>
                <a:lnTo>
                  <a:pt x="495566" y="683348"/>
                </a:lnTo>
                <a:lnTo>
                  <a:pt x="495566" y="677875"/>
                </a:lnTo>
                <a:lnTo>
                  <a:pt x="495566" y="575691"/>
                </a:lnTo>
                <a:lnTo>
                  <a:pt x="495566" y="572947"/>
                </a:lnTo>
                <a:lnTo>
                  <a:pt x="495566" y="513638"/>
                </a:lnTo>
                <a:lnTo>
                  <a:pt x="493801" y="504685"/>
                </a:lnTo>
                <a:lnTo>
                  <a:pt x="488950" y="497446"/>
                </a:lnTo>
                <a:lnTo>
                  <a:pt x="481711" y="492594"/>
                </a:lnTo>
                <a:lnTo>
                  <a:pt x="472744" y="490829"/>
                </a:lnTo>
                <a:lnTo>
                  <a:pt x="409765" y="490829"/>
                </a:lnTo>
                <a:lnTo>
                  <a:pt x="409765" y="626783"/>
                </a:lnTo>
                <a:lnTo>
                  <a:pt x="358648" y="677875"/>
                </a:lnTo>
                <a:lnTo>
                  <a:pt x="345859" y="665099"/>
                </a:lnTo>
                <a:lnTo>
                  <a:pt x="384200" y="626783"/>
                </a:lnTo>
                <a:lnTo>
                  <a:pt x="345859" y="588454"/>
                </a:lnTo>
                <a:lnTo>
                  <a:pt x="358648" y="575691"/>
                </a:lnTo>
                <a:lnTo>
                  <a:pt x="409765" y="626783"/>
                </a:lnTo>
                <a:lnTo>
                  <a:pt x="409765" y="490829"/>
                </a:lnTo>
                <a:lnTo>
                  <a:pt x="328523" y="490829"/>
                </a:lnTo>
                <a:lnTo>
                  <a:pt x="328523" y="580250"/>
                </a:lnTo>
                <a:lnTo>
                  <a:pt x="285623" y="683348"/>
                </a:lnTo>
                <a:lnTo>
                  <a:pt x="271246" y="676960"/>
                </a:lnTo>
                <a:lnTo>
                  <a:pt x="269189" y="676046"/>
                </a:lnTo>
                <a:lnTo>
                  <a:pt x="311327" y="574776"/>
                </a:lnTo>
                <a:lnTo>
                  <a:pt x="312089" y="572947"/>
                </a:lnTo>
                <a:lnTo>
                  <a:pt x="328523" y="580250"/>
                </a:lnTo>
                <a:lnTo>
                  <a:pt x="328523" y="490829"/>
                </a:lnTo>
                <a:lnTo>
                  <a:pt x="250926" y="490829"/>
                </a:lnTo>
                <a:lnTo>
                  <a:pt x="250926" y="587540"/>
                </a:lnTo>
                <a:lnTo>
                  <a:pt x="212598" y="625868"/>
                </a:lnTo>
                <a:lnTo>
                  <a:pt x="250926" y="664184"/>
                </a:lnTo>
                <a:lnTo>
                  <a:pt x="238150" y="676960"/>
                </a:lnTo>
                <a:lnTo>
                  <a:pt x="187032" y="625868"/>
                </a:lnTo>
                <a:lnTo>
                  <a:pt x="238150" y="574776"/>
                </a:lnTo>
                <a:lnTo>
                  <a:pt x="250926" y="587540"/>
                </a:lnTo>
                <a:lnTo>
                  <a:pt x="250926" y="490829"/>
                </a:lnTo>
                <a:lnTo>
                  <a:pt x="124955" y="490829"/>
                </a:lnTo>
                <a:lnTo>
                  <a:pt x="116001" y="492594"/>
                </a:lnTo>
                <a:lnTo>
                  <a:pt x="108762" y="497446"/>
                </a:lnTo>
                <a:lnTo>
                  <a:pt x="103911" y="504685"/>
                </a:lnTo>
                <a:lnTo>
                  <a:pt x="102133" y="513638"/>
                </a:lnTo>
                <a:lnTo>
                  <a:pt x="102133" y="740829"/>
                </a:lnTo>
                <a:lnTo>
                  <a:pt x="32766" y="740829"/>
                </a:lnTo>
                <a:lnTo>
                  <a:pt x="32766" y="752690"/>
                </a:lnTo>
                <a:lnTo>
                  <a:pt x="34531" y="761631"/>
                </a:lnTo>
                <a:lnTo>
                  <a:pt x="39382" y="768883"/>
                </a:lnTo>
                <a:lnTo>
                  <a:pt x="46621" y="773722"/>
                </a:lnTo>
                <a:lnTo>
                  <a:pt x="55587" y="775500"/>
                </a:lnTo>
                <a:lnTo>
                  <a:pt x="542124" y="775500"/>
                </a:lnTo>
                <a:lnTo>
                  <a:pt x="551078" y="773722"/>
                </a:lnTo>
                <a:lnTo>
                  <a:pt x="558330" y="768883"/>
                </a:lnTo>
                <a:lnTo>
                  <a:pt x="563181" y="761631"/>
                </a:lnTo>
                <a:lnTo>
                  <a:pt x="564946" y="752690"/>
                </a:lnTo>
                <a:lnTo>
                  <a:pt x="564946" y="740829"/>
                </a:lnTo>
                <a:close/>
              </a:path>
              <a:path w="596900" h="775969">
                <a:moveTo>
                  <a:pt x="596887" y="644118"/>
                </a:moveTo>
                <a:lnTo>
                  <a:pt x="581380" y="509993"/>
                </a:lnTo>
                <a:lnTo>
                  <a:pt x="571677" y="472465"/>
                </a:lnTo>
                <a:lnTo>
                  <a:pt x="547598" y="442480"/>
                </a:lnTo>
                <a:lnTo>
                  <a:pt x="501916" y="411454"/>
                </a:lnTo>
                <a:lnTo>
                  <a:pt x="482866" y="401421"/>
                </a:lnTo>
                <a:lnTo>
                  <a:pt x="477253" y="398462"/>
                </a:lnTo>
                <a:lnTo>
                  <a:pt x="451751" y="387731"/>
                </a:lnTo>
                <a:lnTo>
                  <a:pt x="451954" y="353974"/>
                </a:lnTo>
                <a:lnTo>
                  <a:pt x="452043" y="340055"/>
                </a:lnTo>
                <a:lnTo>
                  <a:pt x="452170" y="326605"/>
                </a:lnTo>
                <a:lnTo>
                  <a:pt x="453288" y="212217"/>
                </a:lnTo>
                <a:lnTo>
                  <a:pt x="453567" y="164198"/>
                </a:lnTo>
                <a:lnTo>
                  <a:pt x="448106" y="117665"/>
                </a:lnTo>
                <a:lnTo>
                  <a:pt x="417639" y="58483"/>
                </a:lnTo>
                <a:lnTo>
                  <a:pt x="405193" y="46062"/>
                </a:lnTo>
                <a:lnTo>
                  <a:pt x="405193" y="239014"/>
                </a:lnTo>
                <a:lnTo>
                  <a:pt x="389077" y="279260"/>
                </a:lnTo>
                <a:lnTo>
                  <a:pt x="369595" y="299148"/>
                </a:lnTo>
                <a:lnTo>
                  <a:pt x="369595" y="391388"/>
                </a:lnTo>
                <a:lnTo>
                  <a:pt x="352183" y="396024"/>
                </a:lnTo>
                <a:lnTo>
                  <a:pt x="334340" y="399135"/>
                </a:lnTo>
                <a:lnTo>
                  <a:pt x="316331" y="400875"/>
                </a:lnTo>
                <a:lnTo>
                  <a:pt x="298399" y="401421"/>
                </a:lnTo>
                <a:lnTo>
                  <a:pt x="280466" y="400875"/>
                </a:lnTo>
                <a:lnTo>
                  <a:pt x="262458" y="399135"/>
                </a:lnTo>
                <a:lnTo>
                  <a:pt x="244614" y="396024"/>
                </a:lnTo>
                <a:lnTo>
                  <a:pt x="227203" y="391388"/>
                </a:lnTo>
                <a:lnTo>
                  <a:pt x="233997" y="384276"/>
                </a:lnTo>
                <a:lnTo>
                  <a:pt x="239179" y="375640"/>
                </a:lnTo>
                <a:lnTo>
                  <a:pt x="242468" y="365975"/>
                </a:lnTo>
                <a:lnTo>
                  <a:pt x="243624" y="355803"/>
                </a:lnTo>
                <a:lnTo>
                  <a:pt x="243624" y="353974"/>
                </a:lnTo>
                <a:lnTo>
                  <a:pt x="270497" y="362191"/>
                </a:lnTo>
                <a:lnTo>
                  <a:pt x="298399" y="364921"/>
                </a:lnTo>
                <a:lnTo>
                  <a:pt x="326301" y="362191"/>
                </a:lnTo>
                <a:lnTo>
                  <a:pt x="353161" y="353974"/>
                </a:lnTo>
                <a:lnTo>
                  <a:pt x="353161" y="355803"/>
                </a:lnTo>
                <a:lnTo>
                  <a:pt x="354317" y="365848"/>
                </a:lnTo>
                <a:lnTo>
                  <a:pt x="357619" y="375297"/>
                </a:lnTo>
                <a:lnTo>
                  <a:pt x="362800" y="383895"/>
                </a:lnTo>
                <a:lnTo>
                  <a:pt x="369595" y="391388"/>
                </a:lnTo>
                <a:lnTo>
                  <a:pt x="369595" y="299148"/>
                </a:lnTo>
                <a:lnTo>
                  <a:pt x="359791" y="309156"/>
                </a:lnTo>
                <a:lnTo>
                  <a:pt x="321246" y="325882"/>
                </a:lnTo>
                <a:lnTo>
                  <a:pt x="277406" y="326605"/>
                </a:lnTo>
                <a:lnTo>
                  <a:pt x="220687" y="296494"/>
                </a:lnTo>
                <a:lnTo>
                  <a:pt x="190677" y="239014"/>
                </a:lnTo>
                <a:lnTo>
                  <a:pt x="197078" y="164198"/>
                </a:lnTo>
                <a:lnTo>
                  <a:pt x="398805" y="164198"/>
                </a:lnTo>
                <a:lnTo>
                  <a:pt x="405193" y="239014"/>
                </a:lnTo>
                <a:lnTo>
                  <a:pt x="405193" y="46062"/>
                </a:lnTo>
                <a:lnTo>
                  <a:pt x="394055" y="34925"/>
                </a:lnTo>
                <a:lnTo>
                  <a:pt x="377037" y="23723"/>
                </a:lnTo>
                <a:lnTo>
                  <a:pt x="365950" y="16421"/>
                </a:lnTo>
                <a:lnTo>
                  <a:pt x="362292" y="14592"/>
                </a:lnTo>
                <a:lnTo>
                  <a:pt x="356819" y="14592"/>
                </a:lnTo>
                <a:lnTo>
                  <a:pt x="354076" y="17335"/>
                </a:lnTo>
                <a:lnTo>
                  <a:pt x="345859" y="23723"/>
                </a:lnTo>
                <a:lnTo>
                  <a:pt x="336740" y="10947"/>
                </a:lnTo>
                <a:lnTo>
                  <a:pt x="333997" y="6388"/>
                </a:lnTo>
                <a:lnTo>
                  <a:pt x="329438" y="3644"/>
                </a:lnTo>
                <a:lnTo>
                  <a:pt x="298399" y="0"/>
                </a:lnTo>
                <a:lnTo>
                  <a:pt x="271157" y="2501"/>
                </a:lnTo>
                <a:lnTo>
                  <a:pt x="220091" y="21539"/>
                </a:lnTo>
                <a:lnTo>
                  <a:pt x="174955" y="62877"/>
                </a:lnTo>
                <a:lnTo>
                  <a:pt x="148056" y="124498"/>
                </a:lnTo>
                <a:lnTo>
                  <a:pt x="145046" y="158724"/>
                </a:lnTo>
                <a:lnTo>
                  <a:pt x="145046" y="387731"/>
                </a:lnTo>
                <a:lnTo>
                  <a:pt x="119545" y="398856"/>
                </a:lnTo>
                <a:lnTo>
                  <a:pt x="71615" y="426224"/>
                </a:lnTo>
                <a:lnTo>
                  <a:pt x="35572" y="456234"/>
                </a:lnTo>
                <a:lnTo>
                  <a:pt x="18262" y="490588"/>
                </a:lnTo>
                <a:lnTo>
                  <a:pt x="12" y="644118"/>
                </a:lnTo>
                <a:lnTo>
                  <a:pt x="0" y="659942"/>
                </a:lnTo>
                <a:lnTo>
                  <a:pt x="4127" y="673989"/>
                </a:lnTo>
                <a:lnTo>
                  <a:pt x="35217" y="703846"/>
                </a:lnTo>
                <a:lnTo>
                  <a:pt x="74752" y="722579"/>
                </a:lnTo>
                <a:lnTo>
                  <a:pt x="82969" y="722579"/>
                </a:lnTo>
                <a:lnTo>
                  <a:pt x="82969" y="686993"/>
                </a:lnTo>
                <a:lnTo>
                  <a:pt x="72720" y="682561"/>
                </a:lnTo>
                <a:lnTo>
                  <a:pt x="62547" y="677532"/>
                </a:lnTo>
                <a:lnTo>
                  <a:pt x="52552" y="671982"/>
                </a:lnTo>
                <a:lnTo>
                  <a:pt x="42799" y="666013"/>
                </a:lnTo>
                <a:lnTo>
                  <a:pt x="37325" y="662355"/>
                </a:lnTo>
                <a:lnTo>
                  <a:pt x="34594" y="655980"/>
                </a:lnTo>
                <a:lnTo>
                  <a:pt x="35496" y="649592"/>
                </a:lnTo>
                <a:lnTo>
                  <a:pt x="51930" y="512724"/>
                </a:lnTo>
                <a:lnTo>
                  <a:pt x="51930" y="510908"/>
                </a:lnTo>
                <a:lnTo>
                  <a:pt x="53797" y="498970"/>
                </a:lnTo>
                <a:lnTo>
                  <a:pt x="93510" y="454431"/>
                </a:lnTo>
                <a:lnTo>
                  <a:pt x="148018" y="425323"/>
                </a:lnTo>
                <a:lnTo>
                  <a:pt x="182473" y="411454"/>
                </a:lnTo>
                <a:lnTo>
                  <a:pt x="205587" y="422516"/>
                </a:lnTo>
                <a:lnTo>
                  <a:pt x="233248" y="430847"/>
                </a:lnTo>
                <a:lnTo>
                  <a:pt x="264490" y="436092"/>
                </a:lnTo>
                <a:lnTo>
                  <a:pt x="298399" y="437908"/>
                </a:lnTo>
                <a:lnTo>
                  <a:pt x="332295" y="436092"/>
                </a:lnTo>
                <a:lnTo>
                  <a:pt x="363550" y="430847"/>
                </a:lnTo>
                <a:lnTo>
                  <a:pt x="391210" y="422516"/>
                </a:lnTo>
                <a:lnTo>
                  <a:pt x="414324" y="411454"/>
                </a:lnTo>
                <a:lnTo>
                  <a:pt x="449160" y="425323"/>
                </a:lnTo>
                <a:lnTo>
                  <a:pt x="503415" y="454431"/>
                </a:lnTo>
                <a:lnTo>
                  <a:pt x="538810" y="488327"/>
                </a:lnTo>
                <a:lnTo>
                  <a:pt x="561289" y="648677"/>
                </a:lnTo>
                <a:lnTo>
                  <a:pt x="562203" y="655066"/>
                </a:lnTo>
                <a:lnTo>
                  <a:pt x="524471" y="681647"/>
                </a:lnTo>
                <a:lnTo>
                  <a:pt x="513829" y="686079"/>
                </a:lnTo>
                <a:lnTo>
                  <a:pt x="513829" y="721664"/>
                </a:lnTo>
                <a:lnTo>
                  <a:pt x="522046" y="721664"/>
                </a:lnTo>
                <a:lnTo>
                  <a:pt x="535559" y="716381"/>
                </a:lnTo>
                <a:lnTo>
                  <a:pt x="574078" y="695210"/>
                </a:lnTo>
                <a:lnTo>
                  <a:pt x="596798" y="658901"/>
                </a:lnTo>
                <a:lnTo>
                  <a:pt x="596887" y="6441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771905" y="1219200"/>
            <a:ext cx="7533005" cy="5102678"/>
          </a:xfrm>
          <a:prstGeom prst="rect">
            <a:avLst/>
          </a:prstGeom>
        </p:spPr>
        <p:txBody>
          <a:bodyPr vert="horz" wrap="square" lIns="0" tIns="240029" rIns="0" bIns="0" rtlCol="0">
            <a:spAutoFit/>
          </a:bodyPr>
          <a:lstStyle/>
          <a:p>
            <a:pPr marL="237744" indent="-228600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Calibri"/>
                <a:cs typeface="Calibri"/>
              </a:rPr>
              <a:t>Receive timecards and printed results for each event, one event</a:t>
            </a:r>
            <a:r>
              <a:rPr lang="en-US" sz="2800" spc="-80" dirty="0"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at</a:t>
            </a:r>
            <a:r>
              <a:rPr lang="en-US" sz="2800" spc="-75" dirty="0"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a</a:t>
            </a:r>
            <a:r>
              <a:rPr lang="en-US" sz="2800" spc="-75" dirty="0">
                <a:latin typeface="Calibri"/>
                <a:cs typeface="Calibri"/>
              </a:rPr>
              <a:t> </a:t>
            </a:r>
            <a:r>
              <a:rPr lang="en-US" sz="2800" spc="-20" dirty="0">
                <a:latin typeface="Calibri"/>
                <a:cs typeface="Calibri"/>
              </a:rPr>
              <a:t>time</a:t>
            </a:r>
            <a:endParaRPr lang="en-US" sz="2800" dirty="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241300" algn="l"/>
              </a:tabLst>
            </a:pPr>
            <a:r>
              <a:rPr lang="en-US" sz="2800" dirty="0">
                <a:latin typeface="Calibri"/>
                <a:cs typeface="Calibri"/>
              </a:rPr>
              <a:t>Put</a:t>
            </a:r>
            <a:r>
              <a:rPr lang="en-US" sz="2800" spc="-75" dirty="0"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cards</a:t>
            </a:r>
            <a:r>
              <a:rPr lang="en-US" sz="2800" spc="-100" dirty="0"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into</a:t>
            </a:r>
            <a:r>
              <a:rPr lang="en-US" sz="2800" spc="-90" dirty="0">
                <a:latin typeface="Calibri"/>
                <a:cs typeface="Calibri"/>
              </a:rPr>
              <a:t> </a:t>
            </a:r>
            <a:r>
              <a:rPr lang="en-US" sz="2800" dirty="0">
                <a:latin typeface="Calibri"/>
                <a:cs typeface="Calibri"/>
              </a:rPr>
              <a:t>finish</a:t>
            </a:r>
            <a:r>
              <a:rPr lang="en-US" sz="2800" spc="-85" dirty="0">
                <a:latin typeface="Calibri"/>
                <a:cs typeface="Calibri"/>
              </a:rPr>
              <a:t> </a:t>
            </a:r>
            <a:r>
              <a:rPr lang="en-US" sz="2800" spc="-10" dirty="0">
                <a:latin typeface="Calibri"/>
                <a:cs typeface="Calibri"/>
              </a:rPr>
              <a:t>order</a:t>
            </a:r>
            <a:endParaRPr lang="en-US" sz="2800" dirty="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Verif</a:t>
            </a:r>
            <a:r>
              <a:rPr lang="en-US" sz="2800" spc="-20" dirty="0">
                <a:latin typeface="Calibri"/>
                <a:cs typeface="Calibri"/>
              </a:rPr>
              <a:t>y</a:t>
            </a:r>
            <a:r>
              <a:rPr sz="2800" spc="-13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printed</a:t>
            </a:r>
            <a:r>
              <a:rPr sz="2800" spc="-114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results</a:t>
            </a:r>
            <a:r>
              <a:rPr sz="2800" spc="-10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match</a:t>
            </a:r>
            <a:r>
              <a:rPr sz="2800" spc="-1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timecards</a:t>
            </a:r>
            <a:endParaRPr sz="2800" dirty="0">
              <a:latin typeface="Calibri"/>
              <a:cs typeface="Calibri"/>
            </a:endParaRPr>
          </a:p>
          <a:p>
            <a:pPr marL="697865" marR="929005" lvl="1" indent="-228600">
              <a:lnSpc>
                <a:spcPts val="2590"/>
              </a:lnSpc>
              <a:spcBef>
                <a:spcPts val="900"/>
              </a:spcBef>
              <a:buFont typeface="Arial"/>
              <a:buChar char="•"/>
              <a:tabLst>
                <a:tab pos="698500" algn="l"/>
              </a:tabLst>
            </a:pPr>
            <a:r>
              <a:rPr sz="2400" dirty="0">
                <a:latin typeface="Calibri"/>
                <a:cs typeface="Calibri"/>
              </a:rPr>
              <a:t>Show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any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discrepancies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data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entry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team </a:t>
            </a:r>
            <a:r>
              <a:rPr sz="2400" dirty="0">
                <a:latin typeface="Calibri"/>
                <a:cs typeface="Calibri"/>
              </a:rPr>
              <a:t>and/or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place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recorders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appropriate</a:t>
            </a:r>
            <a:endParaRPr sz="2400" dirty="0">
              <a:latin typeface="Calibri"/>
              <a:cs typeface="Calibri"/>
            </a:endParaRPr>
          </a:p>
          <a:p>
            <a:pPr marL="697865" lvl="1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698500" algn="l"/>
              </a:tabLst>
            </a:pPr>
            <a:r>
              <a:rPr lang="en-US" sz="2400" spc="-60" dirty="0">
                <a:latin typeface="Calibri"/>
                <a:cs typeface="Calibri"/>
              </a:rPr>
              <a:t>Check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records</a:t>
            </a:r>
            <a:r>
              <a:rPr lang="en-US" sz="2400" dirty="0">
                <a:latin typeface="Calibri"/>
                <a:cs typeface="Calibri"/>
              </a:rPr>
              <a:t>, note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announcer</a:t>
            </a: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241300" algn="l"/>
                <a:tab pos="6955155" algn="l"/>
              </a:tabLst>
            </a:pPr>
            <a:r>
              <a:rPr lang="en-US" sz="2800" dirty="0">
                <a:latin typeface="Calibri"/>
                <a:cs typeface="Calibri"/>
              </a:rPr>
              <a:t>Initial verified results sheet</a:t>
            </a: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241300" algn="l"/>
                <a:tab pos="6955155" algn="l"/>
              </a:tabLst>
            </a:pPr>
            <a:r>
              <a:rPr lang="en-US" sz="2800" dirty="0">
                <a:latin typeface="Calibri"/>
                <a:cs typeface="Calibri"/>
              </a:rPr>
              <a:t>Hand verified results sheet </a:t>
            </a:r>
            <a:r>
              <a:rPr sz="2800" dirty="0">
                <a:latin typeface="Calibri"/>
                <a:cs typeface="Calibri"/>
              </a:rPr>
              <a:t>to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announcer</a:t>
            </a:r>
            <a:r>
              <a:rPr sz="2800" dirty="0">
                <a:latin typeface="Calibri"/>
                <a:cs typeface="Calibri"/>
              </a:rPr>
              <a:t>	</a:t>
            </a:r>
            <a:endParaRPr sz="1800" dirty="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900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Keep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timecards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until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end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of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the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meet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57194" y="629672"/>
            <a:ext cx="322961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Data</a:t>
            </a:r>
            <a:r>
              <a:rPr spc="-105" dirty="0"/>
              <a:t> </a:t>
            </a:r>
            <a:r>
              <a:rPr spc="-25" dirty="0"/>
              <a:t>Verifier</a:t>
            </a:r>
            <a:r>
              <a:rPr lang="en-US" spc="-25" dirty="0"/>
              <a:t>s</a:t>
            </a:r>
            <a:endParaRPr spc="-25" dirty="0"/>
          </a:p>
        </p:txBody>
      </p:sp>
      <p:sp>
        <p:nvSpPr>
          <p:cNvPr id="5" name="object 5"/>
          <p:cNvSpPr/>
          <p:nvPr/>
        </p:nvSpPr>
        <p:spPr>
          <a:xfrm>
            <a:off x="5029200" y="2370333"/>
            <a:ext cx="514350" cy="485140"/>
          </a:xfrm>
          <a:custGeom>
            <a:avLst/>
            <a:gdLst/>
            <a:ahLst/>
            <a:cxnLst/>
            <a:rect l="l" t="t" r="r" b="b"/>
            <a:pathLst>
              <a:path w="514350" h="485139">
                <a:moveTo>
                  <a:pt x="115671" y="92049"/>
                </a:moveTo>
                <a:lnTo>
                  <a:pt x="113652" y="82029"/>
                </a:lnTo>
                <a:lnTo>
                  <a:pt x="108140" y="73837"/>
                </a:lnTo>
                <a:lnTo>
                  <a:pt x="99974" y="68326"/>
                </a:lnTo>
                <a:lnTo>
                  <a:pt x="89966" y="66306"/>
                </a:lnTo>
                <a:lnTo>
                  <a:pt x="79959" y="68326"/>
                </a:lnTo>
                <a:lnTo>
                  <a:pt x="71793" y="73837"/>
                </a:lnTo>
                <a:lnTo>
                  <a:pt x="66281" y="82029"/>
                </a:lnTo>
                <a:lnTo>
                  <a:pt x="64262" y="92049"/>
                </a:lnTo>
                <a:lnTo>
                  <a:pt x="66281" y="102082"/>
                </a:lnTo>
                <a:lnTo>
                  <a:pt x="71793" y="110261"/>
                </a:lnTo>
                <a:lnTo>
                  <a:pt x="79959" y="115785"/>
                </a:lnTo>
                <a:lnTo>
                  <a:pt x="89966" y="117805"/>
                </a:lnTo>
                <a:lnTo>
                  <a:pt x="99974" y="115785"/>
                </a:lnTo>
                <a:lnTo>
                  <a:pt x="108140" y="110261"/>
                </a:lnTo>
                <a:lnTo>
                  <a:pt x="113652" y="102082"/>
                </a:lnTo>
                <a:lnTo>
                  <a:pt x="115671" y="92049"/>
                </a:lnTo>
                <a:close/>
              </a:path>
              <a:path w="514350" h="485139">
                <a:moveTo>
                  <a:pt x="282740" y="40551"/>
                </a:moveTo>
                <a:lnTo>
                  <a:pt x="280720" y="30530"/>
                </a:lnTo>
                <a:lnTo>
                  <a:pt x="275221" y="22352"/>
                </a:lnTo>
                <a:lnTo>
                  <a:pt x="267042" y="16840"/>
                </a:lnTo>
                <a:lnTo>
                  <a:pt x="257048" y="14808"/>
                </a:lnTo>
                <a:lnTo>
                  <a:pt x="247040" y="16840"/>
                </a:lnTo>
                <a:lnTo>
                  <a:pt x="238861" y="22352"/>
                </a:lnTo>
                <a:lnTo>
                  <a:pt x="233362" y="30530"/>
                </a:lnTo>
                <a:lnTo>
                  <a:pt x="231343" y="40551"/>
                </a:lnTo>
                <a:lnTo>
                  <a:pt x="233362" y="50571"/>
                </a:lnTo>
                <a:lnTo>
                  <a:pt x="238861" y="58762"/>
                </a:lnTo>
                <a:lnTo>
                  <a:pt x="247040" y="64274"/>
                </a:lnTo>
                <a:lnTo>
                  <a:pt x="257048" y="66306"/>
                </a:lnTo>
                <a:lnTo>
                  <a:pt x="267042" y="64274"/>
                </a:lnTo>
                <a:lnTo>
                  <a:pt x="275221" y="58762"/>
                </a:lnTo>
                <a:lnTo>
                  <a:pt x="280720" y="50571"/>
                </a:lnTo>
                <a:lnTo>
                  <a:pt x="282740" y="40551"/>
                </a:lnTo>
                <a:close/>
              </a:path>
              <a:path w="514350" h="485139">
                <a:moveTo>
                  <a:pt x="456247" y="143560"/>
                </a:moveTo>
                <a:lnTo>
                  <a:pt x="454228" y="133540"/>
                </a:lnTo>
                <a:lnTo>
                  <a:pt x="448716" y="125349"/>
                </a:lnTo>
                <a:lnTo>
                  <a:pt x="440550" y="119837"/>
                </a:lnTo>
                <a:lnTo>
                  <a:pt x="430542" y="117805"/>
                </a:lnTo>
                <a:lnTo>
                  <a:pt x="420535" y="119837"/>
                </a:lnTo>
                <a:lnTo>
                  <a:pt x="412369" y="125349"/>
                </a:lnTo>
                <a:lnTo>
                  <a:pt x="406857" y="133540"/>
                </a:lnTo>
                <a:lnTo>
                  <a:pt x="404837" y="143560"/>
                </a:lnTo>
                <a:lnTo>
                  <a:pt x="406857" y="153593"/>
                </a:lnTo>
                <a:lnTo>
                  <a:pt x="412369" y="161772"/>
                </a:lnTo>
                <a:lnTo>
                  <a:pt x="420535" y="167297"/>
                </a:lnTo>
                <a:lnTo>
                  <a:pt x="430542" y="169316"/>
                </a:lnTo>
                <a:lnTo>
                  <a:pt x="440550" y="167297"/>
                </a:lnTo>
                <a:lnTo>
                  <a:pt x="448716" y="161772"/>
                </a:lnTo>
                <a:lnTo>
                  <a:pt x="454228" y="153593"/>
                </a:lnTo>
                <a:lnTo>
                  <a:pt x="456247" y="143560"/>
                </a:lnTo>
                <a:close/>
              </a:path>
              <a:path w="514350" h="485139">
                <a:moveTo>
                  <a:pt x="514083" y="407543"/>
                </a:moveTo>
                <a:lnTo>
                  <a:pt x="462673" y="407543"/>
                </a:lnTo>
                <a:lnTo>
                  <a:pt x="462673" y="291655"/>
                </a:lnTo>
                <a:lnTo>
                  <a:pt x="462673" y="227266"/>
                </a:lnTo>
                <a:lnTo>
                  <a:pt x="462673" y="226618"/>
                </a:lnTo>
                <a:lnTo>
                  <a:pt x="476173" y="282638"/>
                </a:lnTo>
                <a:lnTo>
                  <a:pt x="477456" y="287782"/>
                </a:lnTo>
                <a:lnTo>
                  <a:pt x="482587" y="292290"/>
                </a:lnTo>
                <a:lnTo>
                  <a:pt x="495439" y="292290"/>
                </a:lnTo>
                <a:lnTo>
                  <a:pt x="501230" y="286499"/>
                </a:lnTo>
                <a:lnTo>
                  <a:pt x="501230" y="278130"/>
                </a:lnTo>
                <a:lnTo>
                  <a:pt x="500583" y="276834"/>
                </a:lnTo>
                <a:lnTo>
                  <a:pt x="500583" y="276199"/>
                </a:lnTo>
                <a:lnTo>
                  <a:pt x="488937" y="226618"/>
                </a:lnTo>
                <a:lnTo>
                  <a:pt x="482587" y="199580"/>
                </a:lnTo>
                <a:lnTo>
                  <a:pt x="481952" y="197002"/>
                </a:lnTo>
                <a:lnTo>
                  <a:pt x="437616" y="175755"/>
                </a:lnTo>
                <a:lnTo>
                  <a:pt x="436968" y="175755"/>
                </a:lnTo>
                <a:lnTo>
                  <a:pt x="436968" y="291655"/>
                </a:lnTo>
                <a:lnTo>
                  <a:pt x="436968" y="407543"/>
                </a:lnTo>
                <a:lnTo>
                  <a:pt x="424116" y="407543"/>
                </a:lnTo>
                <a:lnTo>
                  <a:pt x="424116" y="291655"/>
                </a:lnTo>
                <a:lnTo>
                  <a:pt x="436968" y="291655"/>
                </a:lnTo>
                <a:lnTo>
                  <a:pt x="436968" y="175755"/>
                </a:lnTo>
                <a:lnTo>
                  <a:pt x="423481" y="175755"/>
                </a:lnTo>
                <a:lnTo>
                  <a:pt x="416407" y="177038"/>
                </a:lnTo>
                <a:lnTo>
                  <a:pt x="380415" y="195072"/>
                </a:lnTo>
                <a:lnTo>
                  <a:pt x="360502" y="276834"/>
                </a:lnTo>
                <a:lnTo>
                  <a:pt x="360502" y="277482"/>
                </a:lnTo>
                <a:lnTo>
                  <a:pt x="359854" y="278777"/>
                </a:lnTo>
                <a:lnTo>
                  <a:pt x="359854" y="287147"/>
                </a:lnTo>
                <a:lnTo>
                  <a:pt x="365645" y="292938"/>
                </a:lnTo>
                <a:lnTo>
                  <a:pt x="378498" y="292938"/>
                </a:lnTo>
                <a:lnTo>
                  <a:pt x="383628" y="288429"/>
                </a:lnTo>
                <a:lnTo>
                  <a:pt x="384924" y="283273"/>
                </a:lnTo>
                <a:lnTo>
                  <a:pt x="398411" y="227266"/>
                </a:lnTo>
                <a:lnTo>
                  <a:pt x="398411" y="407543"/>
                </a:lnTo>
                <a:lnTo>
                  <a:pt x="347002" y="407543"/>
                </a:lnTo>
                <a:lnTo>
                  <a:pt x="347002" y="304520"/>
                </a:lnTo>
                <a:lnTo>
                  <a:pt x="289166" y="304520"/>
                </a:lnTo>
                <a:lnTo>
                  <a:pt x="289166" y="188633"/>
                </a:lnTo>
                <a:lnTo>
                  <a:pt x="289166" y="116522"/>
                </a:lnTo>
                <a:lnTo>
                  <a:pt x="312216" y="77241"/>
                </a:lnTo>
                <a:lnTo>
                  <a:pt x="345084" y="21234"/>
                </a:lnTo>
                <a:lnTo>
                  <a:pt x="348932" y="14808"/>
                </a:lnTo>
                <a:lnTo>
                  <a:pt x="346367" y="7086"/>
                </a:lnTo>
                <a:lnTo>
                  <a:pt x="340575" y="3873"/>
                </a:lnTo>
                <a:lnTo>
                  <a:pt x="334149" y="0"/>
                </a:lnTo>
                <a:lnTo>
                  <a:pt x="326440" y="2578"/>
                </a:lnTo>
                <a:lnTo>
                  <a:pt x="323227" y="8382"/>
                </a:lnTo>
                <a:lnTo>
                  <a:pt x="282752" y="77241"/>
                </a:lnTo>
                <a:lnTo>
                  <a:pt x="280174" y="75958"/>
                </a:lnTo>
                <a:lnTo>
                  <a:pt x="278244" y="75958"/>
                </a:lnTo>
                <a:lnTo>
                  <a:pt x="271183" y="74028"/>
                </a:lnTo>
                <a:lnTo>
                  <a:pt x="264109" y="72745"/>
                </a:lnTo>
                <a:lnTo>
                  <a:pt x="263474" y="72745"/>
                </a:lnTo>
                <a:lnTo>
                  <a:pt x="263474" y="188633"/>
                </a:lnTo>
                <a:lnTo>
                  <a:pt x="263474" y="304520"/>
                </a:lnTo>
                <a:lnTo>
                  <a:pt x="250621" y="304520"/>
                </a:lnTo>
                <a:lnTo>
                  <a:pt x="250621" y="188633"/>
                </a:lnTo>
                <a:lnTo>
                  <a:pt x="263474" y="188633"/>
                </a:lnTo>
                <a:lnTo>
                  <a:pt x="263474" y="72745"/>
                </a:lnTo>
                <a:lnTo>
                  <a:pt x="249974" y="72745"/>
                </a:lnTo>
                <a:lnTo>
                  <a:pt x="242900" y="74028"/>
                </a:lnTo>
                <a:lnTo>
                  <a:pt x="235839" y="75958"/>
                </a:lnTo>
                <a:lnTo>
                  <a:pt x="234556" y="76606"/>
                </a:lnTo>
                <a:lnTo>
                  <a:pt x="233260" y="76606"/>
                </a:lnTo>
                <a:lnTo>
                  <a:pt x="231343" y="77241"/>
                </a:lnTo>
                <a:lnTo>
                  <a:pt x="190855" y="8369"/>
                </a:lnTo>
                <a:lnTo>
                  <a:pt x="186994" y="1943"/>
                </a:lnTo>
                <a:lnTo>
                  <a:pt x="179285" y="0"/>
                </a:lnTo>
                <a:lnTo>
                  <a:pt x="173507" y="3873"/>
                </a:lnTo>
                <a:lnTo>
                  <a:pt x="167081" y="7734"/>
                </a:lnTo>
                <a:lnTo>
                  <a:pt x="165150" y="15455"/>
                </a:lnTo>
                <a:lnTo>
                  <a:pt x="169011" y="21234"/>
                </a:lnTo>
                <a:lnTo>
                  <a:pt x="224917" y="116522"/>
                </a:lnTo>
                <a:lnTo>
                  <a:pt x="224917" y="304520"/>
                </a:lnTo>
                <a:lnTo>
                  <a:pt x="167081" y="304520"/>
                </a:lnTo>
                <a:lnTo>
                  <a:pt x="167081" y="356031"/>
                </a:lnTo>
                <a:lnTo>
                  <a:pt x="122097" y="356031"/>
                </a:lnTo>
                <a:lnTo>
                  <a:pt x="122097" y="240144"/>
                </a:lnTo>
                <a:lnTo>
                  <a:pt x="122097" y="175755"/>
                </a:lnTo>
                <a:lnTo>
                  <a:pt x="122097" y="175107"/>
                </a:lnTo>
                <a:lnTo>
                  <a:pt x="135585" y="231127"/>
                </a:lnTo>
                <a:lnTo>
                  <a:pt x="136880" y="236283"/>
                </a:lnTo>
                <a:lnTo>
                  <a:pt x="142011" y="240779"/>
                </a:lnTo>
                <a:lnTo>
                  <a:pt x="154863" y="240779"/>
                </a:lnTo>
                <a:lnTo>
                  <a:pt x="160655" y="234988"/>
                </a:lnTo>
                <a:lnTo>
                  <a:pt x="160655" y="226618"/>
                </a:lnTo>
                <a:lnTo>
                  <a:pt x="160007" y="225336"/>
                </a:lnTo>
                <a:lnTo>
                  <a:pt x="160007" y="224688"/>
                </a:lnTo>
                <a:lnTo>
                  <a:pt x="148361" y="175107"/>
                </a:lnTo>
                <a:lnTo>
                  <a:pt x="142011" y="148069"/>
                </a:lnTo>
                <a:lnTo>
                  <a:pt x="141376" y="145491"/>
                </a:lnTo>
                <a:lnTo>
                  <a:pt x="97040" y="124244"/>
                </a:lnTo>
                <a:lnTo>
                  <a:pt x="96393" y="124244"/>
                </a:lnTo>
                <a:lnTo>
                  <a:pt x="96393" y="240144"/>
                </a:lnTo>
                <a:lnTo>
                  <a:pt x="96393" y="356031"/>
                </a:lnTo>
                <a:lnTo>
                  <a:pt x="83540" y="356031"/>
                </a:lnTo>
                <a:lnTo>
                  <a:pt x="83540" y="240144"/>
                </a:lnTo>
                <a:lnTo>
                  <a:pt x="96393" y="240144"/>
                </a:lnTo>
                <a:lnTo>
                  <a:pt x="96393" y="124244"/>
                </a:lnTo>
                <a:lnTo>
                  <a:pt x="82892" y="124244"/>
                </a:lnTo>
                <a:lnTo>
                  <a:pt x="75831" y="125539"/>
                </a:lnTo>
                <a:lnTo>
                  <a:pt x="39839" y="143560"/>
                </a:lnTo>
                <a:lnTo>
                  <a:pt x="19926" y="225336"/>
                </a:lnTo>
                <a:lnTo>
                  <a:pt x="19926" y="225971"/>
                </a:lnTo>
                <a:lnTo>
                  <a:pt x="19278" y="227266"/>
                </a:lnTo>
                <a:lnTo>
                  <a:pt x="19278" y="235635"/>
                </a:lnTo>
                <a:lnTo>
                  <a:pt x="25069" y="241427"/>
                </a:lnTo>
                <a:lnTo>
                  <a:pt x="37909" y="241427"/>
                </a:lnTo>
                <a:lnTo>
                  <a:pt x="43053" y="236918"/>
                </a:lnTo>
                <a:lnTo>
                  <a:pt x="44335" y="231775"/>
                </a:lnTo>
                <a:lnTo>
                  <a:pt x="57835" y="175755"/>
                </a:lnTo>
                <a:lnTo>
                  <a:pt x="57835" y="356031"/>
                </a:lnTo>
                <a:lnTo>
                  <a:pt x="0" y="356031"/>
                </a:lnTo>
                <a:lnTo>
                  <a:pt x="0" y="484809"/>
                </a:lnTo>
                <a:lnTo>
                  <a:pt x="514083" y="484809"/>
                </a:lnTo>
                <a:lnTo>
                  <a:pt x="514083" y="4075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62965" y="1945500"/>
            <a:ext cx="450215" cy="581660"/>
          </a:xfrm>
          <a:custGeom>
            <a:avLst/>
            <a:gdLst/>
            <a:ahLst/>
            <a:cxnLst/>
            <a:rect l="l" t="t" r="r" b="b"/>
            <a:pathLst>
              <a:path w="450215" h="581660">
                <a:moveTo>
                  <a:pt x="181470" y="210832"/>
                </a:moveTo>
                <a:lnTo>
                  <a:pt x="87109" y="210832"/>
                </a:lnTo>
                <a:lnTo>
                  <a:pt x="87109" y="239915"/>
                </a:lnTo>
                <a:lnTo>
                  <a:pt x="181470" y="239915"/>
                </a:lnTo>
                <a:lnTo>
                  <a:pt x="181470" y="210832"/>
                </a:lnTo>
                <a:close/>
              </a:path>
              <a:path w="450215" h="581660">
                <a:moveTo>
                  <a:pt x="362940" y="443496"/>
                </a:moveTo>
                <a:lnTo>
                  <a:pt x="87109" y="443496"/>
                </a:lnTo>
                <a:lnTo>
                  <a:pt x="87109" y="472579"/>
                </a:lnTo>
                <a:lnTo>
                  <a:pt x="362940" y="472579"/>
                </a:lnTo>
                <a:lnTo>
                  <a:pt x="362940" y="443496"/>
                </a:lnTo>
                <a:close/>
              </a:path>
              <a:path w="450215" h="581660">
                <a:moveTo>
                  <a:pt x="362940" y="385330"/>
                </a:moveTo>
                <a:lnTo>
                  <a:pt x="87109" y="385330"/>
                </a:lnTo>
                <a:lnTo>
                  <a:pt x="87109" y="414413"/>
                </a:lnTo>
                <a:lnTo>
                  <a:pt x="362940" y="414413"/>
                </a:lnTo>
                <a:lnTo>
                  <a:pt x="362940" y="385330"/>
                </a:lnTo>
                <a:close/>
              </a:path>
              <a:path w="450215" h="581660">
                <a:moveTo>
                  <a:pt x="362940" y="327164"/>
                </a:moveTo>
                <a:lnTo>
                  <a:pt x="87109" y="327164"/>
                </a:lnTo>
                <a:lnTo>
                  <a:pt x="87109" y="356247"/>
                </a:lnTo>
                <a:lnTo>
                  <a:pt x="362940" y="356247"/>
                </a:lnTo>
                <a:lnTo>
                  <a:pt x="362940" y="327164"/>
                </a:lnTo>
                <a:close/>
              </a:path>
              <a:path w="450215" h="581660">
                <a:moveTo>
                  <a:pt x="362940" y="268998"/>
                </a:moveTo>
                <a:lnTo>
                  <a:pt x="87109" y="268998"/>
                </a:lnTo>
                <a:lnTo>
                  <a:pt x="87109" y="298081"/>
                </a:lnTo>
                <a:lnTo>
                  <a:pt x="362940" y="298081"/>
                </a:lnTo>
                <a:lnTo>
                  <a:pt x="362940" y="268998"/>
                </a:lnTo>
                <a:close/>
              </a:path>
              <a:path w="450215" h="581660">
                <a:moveTo>
                  <a:pt x="450037" y="159931"/>
                </a:moveTo>
                <a:lnTo>
                  <a:pt x="441794" y="152666"/>
                </a:lnTo>
                <a:lnTo>
                  <a:pt x="406488" y="121551"/>
                </a:lnTo>
                <a:lnTo>
                  <a:pt x="406488" y="196291"/>
                </a:lnTo>
                <a:lnTo>
                  <a:pt x="406488" y="538022"/>
                </a:lnTo>
                <a:lnTo>
                  <a:pt x="43548" y="538022"/>
                </a:lnTo>
                <a:lnTo>
                  <a:pt x="43548" y="43599"/>
                </a:lnTo>
                <a:lnTo>
                  <a:pt x="225018" y="43599"/>
                </a:lnTo>
                <a:lnTo>
                  <a:pt x="225018" y="196291"/>
                </a:lnTo>
                <a:lnTo>
                  <a:pt x="406488" y="196291"/>
                </a:lnTo>
                <a:lnTo>
                  <a:pt x="406488" y="121551"/>
                </a:lnTo>
                <a:lnTo>
                  <a:pt x="359308" y="79971"/>
                </a:lnTo>
                <a:lnTo>
                  <a:pt x="359308" y="152666"/>
                </a:lnTo>
                <a:lnTo>
                  <a:pt x="268566" y="152666"/>
                </a:lnTo>
                <a:lnTo>
                  <a:pt x="268566" y="61772"/>
                </a:lnTo>
                <a:lnTo>
                  <a:pt x="359308" y="152666"/>
                </a:lnTo>
                <a:lnTo>
                  <a:pt x="359308" y="79971"/>
                </a:lnTo>
                <a:lnTo>
                  <a:pt x="338670" y="61772"/>
                </a:lnTo>
                <a:lnTo>
                  <a:pt x="318046" y="43599"/>
                </a:lnTo>
                <a:lnTo>
                  <a:pt x="268566" y="0"/>
                </a:lnTo>
                <a:lnTo>
                  <a:pt x="0" y="0"/>
                </a:lnTo>
                <a:lnTo>
                  <a:pt x="0" y="581647"/>
                </a:lnTo>
                <a:lnTo>
                  <a:pt x="450037" y="581647"/>
                </a:lnTo>
                <a:lnTo>
                  <a:pt x="450037" y="538022"/>
                </a:lnTo>
                <a:lnTo>
                  <a:pt x="450037" y="15993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81393" y="2120645"/>
            <a:ext cx="268605" cy="170815"/>
          </a:xfrm>
          <a:custGeom>
            <a:avLst/>
            <a:gdLst/>
            <a:ahLst/>
            <a:cxnLst/>
            <a:rect l="l" t="t" r="r" b="b"/>
            <a:pathLst>
              <a:path w="268604" h="170814">
                <a:moveTo>
                  <a:pt x="0" y="170687"/>
                </a:moveTo>
                <a:lnTo>
                  <a:pt x="268224" y="170687"/>
                </a:lnTo>
                <a:lnTo>
                  <a:pt x="268224" y="0"/>
                </a:lnTo>
                <a:lnTo>
                  <a:pt x="0" y="0"/>
                </a:lnTo>
                <a:lnTo>
                  <a:pt x="0" y="170687"/>
                </a:lnTo>
                <a:close/>
              </a:path>
            </a:pathLst>
          </a:custGeom>
          <a:ln w="539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49998" y="2902908"/>
            <a:ext cx="466090" cy="466725"/>
          </a:xfrm>
          <a:custGeom>
            <a:avLst/>
            <a:gdLst/>
            <a:ahLst/>
            <a:cxnLst/>
            <a:rect l="l" t="t" r="r" b="b"/>
            <a:pathLst>
              <a:path w="466090" h="466725">
                <a:moveTo>
                  <a:pt x="385076" y="143357"/>
                </a:moveTo>
                <a:lnTo>
                  <a:pt x="348856" y="106349"/>
                </a:lnTo>
                <a:lnTo>
                  <a:pt x="186410" y="265747"/>
                </a:lnTo>
                <a:lnTo>
                  <a:pt x="117309" y="196557"/>
                </a:lnTo>
                <a:lnTo>
                  <a:pt x="80721" y="233197"/>
                </a:lnTo>
                <a:lnTo>
                  <a:pt x="186042" y="338658"/>
                </a:lnTo>
                <a:lnTo>
                  <a:pt x="385076" y="143357"/>
                </a:lnTo>
                <a:close/>
              </a:path>
              <a:path w="466090" h="466725">
                <a:moveTo>
                  <a:pt x="465785" y="0"/>
                </a:moveTo>
                <a:lnTo>
                  <a:pt x="414020" y="0"/>
                </a:lnTo>
                <a:lnTo>
                  <a:pt x="414020" y="51816"/>
                </a:lnTo>
                <a:lnTo>
                  <a:pt x="414020" y="414578"/>
                </a:lnTo>
                <a:lnTo>
                  <a:pt x="51752" y="414578"/>
                </a:lnTo>
                <a:lnTo>
                  <a:pt x="51752" y="51816"/>
                </a:lnTo>
                <a:lnTo>
                  <a:pt x="414020" y="51816"/>
                </a:lnTo>
                <a:lnTo>
                  <a:pt x="414020" y="0"/>
                </a:lnTo>
                <a:lnTo>
                  <a:pt x="0" y="0"/>
                </a:lnTo>
                <a:lnTo>
                  <a:pt x="0" y="466407"/>
                </a:lnTo>
                <a:lnTo>
                  <a:pt x="465785" y="466407"/>
                </a:lnTo>
                <a:lnTo>
                  <a:pt x="465785" y="414578"/>
                </a:lnTo>
                <a:lnTo>
                  <a:pt x="465785" y="51816"/>
                </a:lnTo>
                <a:lnTo>
                  <a:pt x="4657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979399" y="2068588"/>
            <a:ext cx="275590" cy="273685"/>
          </a:xfrm>
          <a:custGeom>
            <a:avLst/>
            <a:gdLst/>
            <a:ahLst/>
            <a:cxnLst/>
            <a:rect l="l" t="t" r="r" b="b"/>
            <a:pathLst>
              <a:path w="275590" h="273685">
                <a:moveTo>
                  <a:pt x="275259" y="116547"/>
                </a:moveTo>
                <a:lnTo>
                  <a:pt x="158280" y="116547"/>
                </a:lnTo>
                <a:lnTo>
                  <a:pt x="158280" y="0"/>
                </a:lnTo>
                <a:lnTo>
                  <a:pt x="116992" y="0"/>
                </a:lnTo>
                <a:lnTo>
                  <a:pt x="116992" y="116547"/>
                </a:lnTo>
                <a:lnTo>
                  <a:pt x="0" y="116547"/>
                </a:lnTo>
                <a:lnTo>
                  <a:pt x="0" y="158343"/>
                </a:lnTo>
                <a:lnTo>
                  <a:pt x="116992" y="158343"/>
                </a:lnTo>
                <a:lnTo>
                  <a:pt x="116992" y="273621"/>
                </a:lnTo>
                <a:lnTo>
                  <a:pt x="158280" y="273621"/>
                </a:lnTo>
                <a:lnTo>
                  <a:pt x="158280" y="158343"/>
                </a:lnTo>
                <a:lnTo>
                  <a:pt x="275259" y="158343"/>
                </a:lnTo>
                <a:lnTo>
                  <a:pt x="275259" y="1165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E1D14-2A4B-B398-9FB4-894F8D6A9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230" y="244856"/>
            <a:ext cx="8065770" cy="677108"/>
          </a:xfrm>
        </p:spPr>
        <p:txBody>
          <a:bodyPr/>
          <a:lstStyle/>
          <a:p>
            <a:r>
              <a:rPr lang="en-US" dirty="0"/>
              <a:t>If there is a problem with…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DB2-B9D9-97BA-D2BE-9389B547E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230" y="1059120"/>
            <a:ext cx="8065770" cy="473975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The times on the time card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Wrong time circled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Math (averaging of two times) incorrect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Illegible time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800" dirty="0"/>
              <a:t>Unrealistic time</a:t>
            </a:r>
          </a:p>
          <a:p>
            <a:pPr marL="914400" indent="-457200">
              <a:buFont typeface="Wingdings" panose="05000000000000000000" pitchFamily="2" charset="2"/>
              <a:buChar char="à"/>
            </a:pPr>
            <a:r>
              <a:rPr lang="en-US" sz="2800" dirty="0">
                <a:sym typeface="Wingdings" panose="05000000000000000000" pitchFamily="2" charset="2"/>
              </a:rPr>
              <a:t>Return to chief timer</a:t>
            </a:r>
          </a:p>
          <a:p>
            <a:pPr marL="284163" indent="-284163">
              <a:buFont typeface="Arial" panose="020B0604020202020204" pitchFamily="34" charset="0"/>
              <a:buChar char="•"/>
            </a:pPr>
            <a:r>
              <a:rPr lang="en-US" sz="2800" dirty="0">
                <a:sym typeface="Wingdings" panose="05000000000000000000" pitchFamily="2" charset="2"/>
              </a:rPr>
              <a:t>A DQ slip</a:t>
            </a:r>
          </a:p>
          <a:p>
            <a:pPr marL="741363" lvl="1" indent="-284163">
              <a:buFont typeface="Arial" panose="020B0604020202020204" pitchFamily="34" charset="0"/>
              <a:buChar char="•"/>
            </a:pPr>
            <a:r>
              <a:rPr lang="en-US" sz="2800" dirty="0">
                <a:sym typeface="Wingdings" panose="05000000000000000000" pitchFamily="2" charset="2"/>
              </a:rPr>
              <a:t>Event/heat numbers don’t match up</a:t>
            </a:r>
          </a:p>
          <a:p>
            <a:pPr marL="741363" lvl="1" indent="-284163">
              <a:buFont typeface="Arial" panose="020B0604020202020204" pitchFamily="34" charset="0"/>
              <a:buChar char="•"/>
            </a:pPr>
            <a:r>
              <a:rPr lang="en-US" sz="2800" dirty="0"/>
              <a:t>Lane number incorrect (e.g., empty lane)</a:t>
            </a:r>
          </a:p>
          <a:p>
            <a:pPr marL="741363" lvl="1" indent="-284163">
              <a:buFont typeface="Arial" panose="020B0604020202020204" pitchFamily="34" charset="0"/>
              <a:buChar char="•"/>
            </a:pPr>
            <a:r>
              <a:rPr lang="en-US" sz="2800" dirty="0"/>
              <a:t>Slip not signed</a:t>
            </a:r>
          </a:p>
          <a:p>
            <a:pPr marL="914400" lvl="1" indent="-457200">
              <a:buFont typeface="Wingdings" panose="05000000000000000000" pitchFamily="2" charset="2"/>
              <a:buChar char="à"/>
            </a:pPr>
            <a:r>
              <a:rPr lang="en-US" sz="2800" dirty="0">
                <a:sym typeface="Wingdings" panose="05000000000000000000" pitchFamily="2" charset="2"/>
              </a:rPr>
              <a:t>Return to referee</a:t>
            </a:r>
          </a:p>
        </p:txBody>
      </p:sp>
    </p:spTree>
    <p:extLst>
      <p:ext uri="{BB962C8B-B14F-4D97-AF65-F5344CB8AC3E}">
        <p14:creationId xmlns:p14="http://schemas.microsoft.com/office/powerpoint/2010/main" val="3192231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E1D14-2A4B-B398-9FB4-894F8D6A9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230" y="244856"/>
            <a:ext cx="8065770" cy="677108"/>
          </a:xfrm>
        </p:spPr>
        <p:txBody>
          <a:bodyPr/>
          <a:lstStyle/>
          <a:p>
            <a:r>
              <a:rPr lang="en-US" dirty="0"/>
              <a:t>If there is a problem with…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DB2-B9D9-97BA-D2BE-9389B547E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7230" y="915868"/>
            <a:ext cx="8065770" cy="6032421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sym typeface="Wingdings" panose="05000000000000000000" pitchFamily="2" charset="2"/>
            </a:endParaRPr>
          </a:p>
          <a:p>
            <a:pPr marL="228600" lvl="1" indent="-228600">
              <a:buFont typeface="Arial" panose="020B0604020202020204" pitchFamily="34" charset="0"/>
              <a:buChar char="•"/>
            </a:pPr>
            <a:r>
              <a:rPr lang="en-US" sz="2800" dirty="0">
                <a:sym typeface="Wingdings" panose="05000000000000000000" pitchFamily="2" charset="2"/>
              </a:rPr>
              <a:t>The name on the card</a:t>
            </a:r>
          </a:p>
          <a:p>
            <a:pPr marL="685800" lvl="2" indent="-228600">
              <a:buFont typeface="Arial" panose="020B0604020202020204" pitchFamily="34" charset="0"/>
              <a:buChar char="•"/>
            </a:pPr>
            <a:r>
              <a:rPr lang="en-US" sz="2800" dirty="0"/>
              <a:t>Name doesn’t match scratch/substitution form</a:t>
            </a:r>
          </a:p>
          <a:p>
            <a:pPr marL="457200" lvl="2"/>
            <a:r>
              <a:rPr lang="en-US" sz="2800" dirty="0">
                <a:sym typeface="Wingdings" panose="05000000000000000000" pitchFamily="2" charset="2"/>
              </a:rPr>
              <a:t> Return to chief timer</a:t>
            </a:r>
          </a:p>
          <a:p>
            <a:pPr marL="741363" lvl="2" indent="-284163">
              <a:buFont typeface="Arial" panose="020B0604020202020204" pitchFamily="34" charset="0"/>
              <a:buChar char="•"/>
            </a:pPr>
            <a:r>
              <a:rPr lang="en-US" sz="2800" dirty="0"/>
              <a:t>Name on card has been changed but there is no scratch/substitution form</a:t>
            </a:r>
          </a:p>
          <a:p>
            <a:pPr lvl="2" indent="-457200">
              <a:buFont typeface="Wingdings" panose="05000000000000000000" pitchFamily="2" charset="2"/>
              <a:buChar char="à"/>
            </a:pPr>
            <a:r>
              <a:rPr lang="en-US" sz="2800" dirty="0">
                <a:sym typeface="Wingdings" panose="05000000000000000000" pitchFamily="2" charset="2"/>
              </a:rPr>
              <a:t>Notify team rep that a scratch/substitution form is needed</a:t>
            </a:r>
          </a:p>
          <a:p>
            <a:pPr lvl="2" indent="-457200">
              <a:buFont typeface="Wingdings" panose="05000000000000000000" pitchFamily="2" charset="2"/>
              <a:buChar char="à"/>
            </a:pPr>
            <a:endParaRPr lang="en-US" sz="2800" dirty="0">
              <a:sym typeface="Wingdings" panose="05000000000000000000" pitchFamily="2" charset="2"/>
            </a:endParaRPr>
          </a:p>
          <a:p>
            <a:pPr marL="0" lvl="2" algn="ctr"/>
            <a:r>
              <a:rPr lang="en-US" sz="2800" dirty="0">
                <a:sym typeface="Wingdings" panose="05000000000000000000" pitchFamily="2" charset="2"/>
              </a:rPr>
              <a:t>***Return errors for correction ASAP!***</a:t>
            </a:r>
          </a:p>
          <a:p>
            <a:pPr marL="0" lvl="2" algn="ctr"/>
            <a:endParaRPr lang="en-US" sz="2800" dirty="0">
              <a:sym typeface="Wingdings" panose="05000000000000000000" pitchFamily="2" charset="2"/>
            </a:endParaRPr>
          </a:p>
          <a:p>
            <a:pPr marL="0" lvl="2" algn="ctr"/>
            <a:r>
              <a:rPr lang="en-US" sz="2800" dirty="0">
                <a:sym typeface="Wingdings" panose="05000000000000000000" pitchFamily="2" charset="2"/>
              </a:rPr>
              <a:t>***The table RECORDS, the table DOES NOT FIX!***</a:t>
            </a:r>
          </a:p>
          <a:p>
            <a:pPr marL="457200" lvl="2" algn="ctr"/>
            <a:endParaRPr lang="en-US" sz="2800" dirty="0"/>
          </a:p>
          <a:p>
            <a:pPr marL="457200" lvl="2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12088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DBB34-F445-6433-020A-D4B6F9BA4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New NVSL Records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2F837-86AF-1FDD-4187-A9CF8C3E5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114" y="941450"/>
            <a:ext cx="8065770" cy="5339923"/>
          </a:xfrm>
        </p:spPr>
        <p:txBody>
          <a:bodyPr/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***Special handling!***</a:t>
            </a:r>
          </a:p>
          <a:p>
            <a:pPr algn="ctr"/>
            <a:endParaRPr lang="en-US" sz="1100" b="1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Mark time card in </a:t>
            </a:r>
            <a:r>
              <a:rPr lang="en-US" sz="2800" dirty="0">
                <a:solidFill>
                  <a:srgbClr val="FF0000"/>
                </a:solidFill>
              </a:rPr>
              <a:t>red</a:t>
            </a:r>
            <a:r>
              <a:rPr lang="en-US" sz="2800" dirty="0"/>
              <a:t>: NEW (or TIED) NVSL RECORD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Have card </a:t>
            </a:r>
            <a:r>
              <a:rPr lang="en-US" sz="2800" dirty="0">
                <a:solidFill>
                  <a:srgbClr val="FF0000"/>
                </a:solidFill>
              </a:rPr>
              <a:t>signed</a:t>
            </a:r>
            <a:r>
              <a:rPr lang="en-US" sz="2800" dirty="0"/>
              <a:t> by Referee, Chief Timer, and all 3 Lane Timers (5 signatures total)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Make a copy of the time card (no signatures) marked in </a:t>
            </a:r>
            <a:r>
              <a:rPr lang="en-US" sz="2800" dirty="0">
                <a:solidFill>
                  <a:srgbClr val="FF0000"/>
                </a:solidFill>
              </a:rPr>
              <a:t>red</a:t>
            </a:r>
            <a:r>
              <a:rPr lang="en-US" sz="2800" dirty="0"/>
              <a:t>: NVSL RECORD – DUPLICATE CARD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Keep copy with remaining time cards at table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Give original card to record setter’s Team Rep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Enter record in </a:t>
            </a:r>
            <a:r>
              <a:rPr lang="en-US" sz="2800" dirty="0">
                <a:solidFill>
                  <a:srgbClr val="FF0000"/>
                </a:solidFill>
              </a:rPr>
              <a:t>red</a:t>
            </a:r>
            <a:r>
              <a:rPr lang="en-US" sz="2800" dirty="0"/>
              <a:t> in the Records section on the bottom of the official meet results cover sheet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2800" dirty="0"/>
              <a:t>Ensure announcer is apprised of new record</a:t>
            </a:r>
          </a:p>
          <a:p>
            <a:pPr algn="l"/>
            <a:r>
              <a:rPr lang="en-US" sz="2800" dirty="0"/>
              <a:t>Note: Team records do NOT get special treatment</a:t>
            </a:r>
          </a:p>
        </p:txBody>
      </p:sp>
    </p:spTree>
    <p:extLst>
      <p:ext uri="{BB962C8B-B14F-4D97-AF65-F5344CB8AC3E}">
        <p14:creationId xmlns:p14="http://schemas.microsoft.com/office/powerpoint/2010/main" val="1974833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055" y="213106"/>
            <a:ext cx="5847080" cy="130048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700" marR="5080" indent="1356360">
              <a:lnSpc>
                <a:spcPts val="4750"/>
              </a:lnSpc>
              <a:spcBef>
                <a:spcPts val="700"/>
              </a:spcBef>
            </a:pPr>
            <a:r>
              <a:rPr b="0" dirty="0">
                <a:solidFill>
                  <a:srgbClr val="000000"/>
                </a:solidFill>
                <a:latin typeface="Calibri Light"/>
                <a:cs typeface="Calibri Light"/>
              </a:rPr>
              <a:t>NVSL</a:t>
            </a:r>
            <a:r>
              <a:rPr b="0" spc="-50" dirty="0">
                <a:solidFill>
                  <a:srgbClr val="000000"/>
                </a:solidFill>
                <a:latin typeface="Calibri Light"/>
                <a:cs typeface="Calibri Light"/>
              </a:rPr>
              <a:t> </a:t>
            </a:r>
            <a:r>
              <a:rPr b="0" spc="-10" dirty="0">
                <a:solidFill>
                  <a:srgbClr val="000000"/>
                </a:solidFill>
                <a:latin typeface="Calibri Light"/>
                <a:cs typeface="Calibri Light"/>
              </a:rPr>
              <a:t>Website </a:t>
            </a:r>
            <a:r>
              <a:rPr b="0" spc="-35" dirty="0">
                <a:solidFill>
                  <a:srgbClr val="000000"/>
                </a:solidFill>
                <a:latin typeface="Calibri Light"/>
                <a:cs typeface="Calibri Light"/>
              </a:rPr>
              <a:t>https://</a:t>
            </a:r>
            <a:r>
              <a:rPr b="0" spc="-35" dirty="0">
                <a:solidFill>
                  <a:srgbClr val="000000"/>
                </a:solidFill>
                <a:latin typeface="Calibri Light"/>
                <a:cs typeface="Calibri Light"/>
                <a:hlinkClick r:id="rId2"/>
              </a:rPr>
              <a:t>www.mynvsl.com/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874775" y="1554480"/>
            <a:ext cx="6989445" cy="5125720"/>
            <a:chOff x="874775" y="1554480"/>
            <a:chExt cx="6989445" cy="512572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4775" y="1554480"/>
              <a:ext cx="6989064" cy="51252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842259" y="2307336"/>
              <a:ext cx="3703320" cy="4049395"/>
            </a:xfrm>
            <a:custGeom>
              <a:avLst/>
              <a:gdLst/>
              <a:ahLst/>
              <a:cxnLst/>
              <a:rect l="l" t="t" r="r" b="b"/>
              <a:pathLst>
                <a:path w="3703320" h="4049395">
                  <a:moveTo>
                    <a:pt x="2831591" y="269748"/>
                  </a:moveTo>
                  <a:lnTo>
                    <a:pt x="2847165" y="198040"/>
                  </a:lnTo>
                  <a:lnTo>
                    <a:pt x="2865852" y="164752"/>
                  </a:lnTo>
                  <a:lnTo>
                    <a:pt x="2891112" y="133603"/>
                  </a:lnTo>
                  <a:lnTo>
                    <a:pt x="2922426" y="104915"/>
                  </a:lnTo>
                  <a:lnTo>
                    <a:pt x="2959274" y="79009"/>
                  </a:lnTo>
                  <a:lnTo>
                    <a:pt x="3001136" y="56207"/>
                  </a:lnTo>
                  <a:lnTo>
                    <a:pt x="3047491" y="36829"/>
                  </a:lnTo>
                  <a:lnTo>
                    <a:pt x="3097821" y="21199"/>
                  </a:lnTo>
                  <a:lnTo>
                    <a:pt x="3151605" y="9636"/>
                  </a:lnTo>
                  <a:lnTo>
                    <a:pt x="3208323" y="2462"/>
                  </a:lnTo>
                  <a:lnTo>
                    <a:pt x="3267455" y="0"/>
                  </a:lnTo>
                  <a:lnTo>
                    <a:pt x="3326588" y="2462"/>
                  </a:lnTo>
                  <a:lnTo>
                    <a:pt x="3383306" y="9636"/>
                  </a:lnTo>
                  <a:lnTo>
                    <a:pt x="3437090" y="21199"/>
                  </a:lnTo>
                  <a:lnTo>
                    <a:pt x="3487420" y="36830"/>
                  </a:lnTo>
                  <a:lnTo>
                    <a:pt x="3533775" y="56207"/>
                  </a:lnTo>
                  <a:lnTo>
                    <a:pt x="3575637" y="79009"/>
                  </a:lnTo>
                  <a:lnTo>
                    <a:pt x="3612485" y="104915"/>
                  </a:lnTo>
                  <a:lnTo>
                    <a:pt x="3643799" y="133604"/>
                  </a:lnTo>
                  <a:lnTo>
                    <a:pt x="3669059" y="164752"/>
                  </a:lnTo>
                  <a:lnTo>
                    <a:pt x="3687746" y="198040"/>
                  </a:lnTo>
                  <a:lnTo>
                    <a:pt x="3703319" y="269748"/>
                  </a:lnTo>
                  <a:lnTo>
                    <a:pt x="3699340" y="306349"/>
                  </a:lnTo>
                  <a:lnTo>
                    <a:pt x="3669059" y="374743"/>
                  </a:lnTo>
                  <a:lnTo>
                    <a:pt x="3643799" y="405892"/>
                  </a:lnTo>
                  <a:lnTo>
                    <a:pt x="3612485" y="434580"/>
                  </a:lnTo>
                  <a:lnTo>
                    <a:pt x="3575637" y="460486"/>
                  </a:lnTo>
                  <a:lnTo>
                    <a:pt x="3533775" y="483288"/>
                  </a:lnTo>
                  <a:lnTo>
                    <a:pt x="3487420" y="502666"/>
                  </a:lnTo>
                  <a:lnTo>
                    <a:pt x="3437090" y="518296"/>
                  </a:lnTo>
                  <a:lnTo>
                    <a:pt x="3383306" y="529859"/>
                  </a:lnTo>
                  <a:lnTo>
                    <a:pt x="3326588" y="537033"/>
                  </a:lnTo>
                  <a:lnTo>
                    <a:pt x="3267455" y="539496"/>
                  </a:lnTo>
                  <a:lnTo>
                    <a:pt x="3208323" y="537033"/>
                  </a:lnTo>
                  <a:lnTo>
                    <a:pt x="3151605" y="529859"/>
                  </a:lnTo>
                  <a:lnTo>
                    <a:pt x="3097821" y="518296"/>
                  </a:lnTo>
                  <a:lnTo>
                    <a:pt x="3047491" y="502665"/>
                  </a:lnTo>
                  <a:lnTo>
                    <a:pt x="3001136" y="483288"/>
                  </a:lnTo>
                  <a:lnTo>
                    <a:pt x="2959274" y="460486"/>
                  </a:lnTo>
                  <a:lnTo>
                    <a:pt x="2922426" y="434580"/>
                  </a:lnTo>
                  <a:lnTo>
                    <a:pt x="2891112" y="405891"/>
                  </a:lnTo>
                  <a:lnTo>
                    <a:pt x="2865852" y="374743"/>
                  </a:lnTo>
                  <a:lnTo>
                    <a:pt x="2847165" y="341455"/>
                  </a:lnTo>
                  <a:lnTo>
                    <a:pt x="2831591" y="269748"/>
                  </a:lnTo>
                  <a:close/>
                </a:path>
                <a:path w="3703320" h="4049395">
                  <a:moveTo>
                    <a:pt x="0" y="3219450"/>
                  </a:moveTo>
                  <a:lnTo>
                    <a:pt x="40176" y="3183995"/>
                  </a:lnTo>
                  <a:lnTo>
                    <a:pt x="88386" y="3167538"/>
                  </a:lnTo>
                  <a:lnTo>
                    <a:pt x="153557" y="3152140"/>
                  </a:lnTo>
                  <a:lnTo>
                    <a:pt x="192084" y="3144887"/>
                  </a:lnTo>
                  <a:lnTo>
                    <a:pt x="234349" y="3137958"/>
                  </a:lnTo>
                  <a:lnTo>
                    <a:pt x="280184" y="3131373"/>
                  </a:lnTo>
                  <a:lnTo>
                    <a:pt x="329422" y="3125152"/>
                  </a:lnTo>
                  <a:lnTo>
                    <a:pt x="381895" y="3119315"/>
                  </a:lnTo>
                  <a:lnTo>
                    <a:pt x="437435" y="3113881"/>
                  </a:lnTo>
                  <a:lnTo>
                    <a:pt x="495876" y="3108870"/>
                  </a:lnTo>
                  <a:lnTo>
                    <a:pt x="557050" y="3104303"/>
                  </a:lnTo>
                  <a:lnTo>
                    <a:pt x="620788" y="3100198"/>
                  </a:lnTo>
                  <a:lnTo>
                    <a:pt x="686925" y="3096577"/>
                  </a:lnTo>
                  <a:lnTo>
                    <a:pt x="755291" y="3093458"/>
                  </a:lnTo>
                  <a:lnTo>
                    <a:pt x="825720" y="3090862"/>
                  </a:lnTo>
                  <a:lnTo>
                    <a:pt x="898044" y="3088808"/>
                  </a:lnTo>
                  <a:lnTo>
                    <a:pt x="972096" y="3087317"/>
                  </a:lnTo>
                  <a:lnTo>
                    <a:pt x="1047707" y="3086407"/>
                  </a:lnTo>
                  <a:lnTo>
                    <a:pt x="1124712" y="3086100"/>
                  </a:lnTo>
                  <a:lnTo>
                    <a:pt x="1201716" y="3086407"/>
                  </a:lnTo>
                  <a:lnTo>
                    <a:pt x="1277327" y="3087317"/>
                  </a:lnTo>
                  <a:lnTo>
                    <a:pt x="1351379" y="3088808"/>
                  </a:lnTo>
                  <a:lnTo>
                    <a:pt x="1423703" y="3090862"/>
                  </a:lnTo>
                  <a:lnTo>
                    <a:pt x="1494132" y="3093458"/>
                  </a:lnTo>
                  <a:lnTo>
                    <a:pt x="1562498" y="3096577"/>
                  </a:lnTo>
                  <a:lnTo>
                    <a:pt x="1628635" y="3100198"/>
                  </a:lnTo>
                  <a:lnTo>
                    <a:pt x="1692373" y="3104303"/>
                  </a:lnTo>
                  <a:lnTo>
                    <a:pt x="1753547" y="3108870"/>
                  </a:lnTo>
                  <a:lnTo>
                    <a:pt x="1811988" y="3113881"/>
                  </a:lnTo>
                  <a:lnTo>
                    <a:pt x="1867528" y="3119315"/>
                  </a:lnTo>
                  <a:lnTo>
                    <a:pt x="1920001" y="3125152"/>
                  </a:lnTo>
                  <a:lnTo>
                    <a:pt x="1969239" y="3131373"/>
                  </a:lnTo>
                  <a:lnTo>
                    <a:pt x="2015074" y="3137958"/>
                  </a:lnTo>
                  <a:lnTo>
                    <a:pt x="2057339" y="3144887"/>
                  </a:lnTo>
                  <a:lnTo>
                    <a:pt x="2095866" y="3152140"/>
                  </a:lnTo>
                  <a:lnTo>
                    <a:pt x="2161037" y="3167538"/>
                  </a:lnTo>
                  <a:lnTo>
                    <a:pt x="2209247" y="3183995"/>
                  </a:lnTo>
                  <a:lnTo>
                    <a:pt x="2246829" y="3210318"/>
                  </a:lnTo>
                  <a:lnTo>
                    <a:pt x="2249424" y="3219450"/>
                  </a:lnTo>
                  <a:lnTo>
                    <a:pt x="2246829" y="3228579"/>
                  </a:lnTo>
                  <a:lnTo>
                    <a:pt x="2209247" y="3254899"/>
                  </a:lnTo>
                  <a:lnTo>
                    <a:pt x="2161037" y="3271355"/>
                  </a:lnTo>
                  <a:lnTo>
                    <a:pt x="2095866" y="3286754"/>
                  </a:lnTo>
                  <a:lnTo>
                    <a:pt x="2057339" y="3294007"/>
                  </a:lnTo>
                  <a:lnTo>
                    <a:pt x="2015074" y="3300936"/>
                  </a:lnTo>
                  <a:lnTo>
                    <a:pt x="1969239" y="3307521"/>
                  </a:lnTo>
                  <a:lnTo>
                    <a:pt x="1920001" y="3313742"/>
                  </a:lnTo>
                  <a:lnTo>
                    <a:pt x="1867528" y="3319580"/>
                  </a:lnTo>
                  <a:lnTo>
                    <a:pt x="1811988" y="3325014"/>
                  </a:lnTo>
                  <a:lnTo>
                    <a:pt x="1753547" y="3330025"/>
                  </a:lnTo>
                  <a:lnTo>
                    <a:pt x="1692373" y="3334593"/>
                  </a:lnTo>
                  <a:lnTo>
                    <a:pt x="1628635" y="3338698"/>
                  </a:lnTo>
                  <a:lnTo>
                    <a:pt x="1562498" y="3342320"/>
                  </a:lnTo>
                  <a:lnTo>
                    <a:pt x="1494132" y="3345439"/>
                  </a:lnTo>
                  <a:lnTo>
                    <a:pt x="1423703" y="3348036"/>
                  </a:lnTo>
                  <a:lnTo>
                    <a:pt x="1351379" y="3350090"/>
                  </a:lnTo>
                  <a:lnTo>
                    <a:pt x="1277327" y="3351582"/>
                  </a:lnTo>
                  <a:lnTo>
                    <a:pt x="1201716" y="3352492"/>
                  </a:lnTo>
                  <a:lnTo>
                    <a:pt x="1124712" y="3352800"/>
                  </a:lnTo>
                  <a:lnTo>
                    <a:pt x="1047707" y="3352492"/>
                  </a:lnTo>
                  <a:lnTo>
                    <a:pt x="972096" y="3351582"/>
                  </a:lnTo>
                  <a:lnTo>
                    <a:pt x="898044" y="3350090"/>
                  </a:lnTo>
                  <a:lnTo>
                    <a:pt x="825720" y="3348036"/>
                  </a:lnTo>
                  <a:lnTo>
                    <a:pt x="755291" y="3345439"/>
                  </a:lnTo>
                  <a:lnTo>
                    <a:pt x="686925" y="3342320"/>
                  </a:lnTo>
                  <a:lnTo>
                    <a:pt x="620788" y="3338698"/>
                  </a:lnTo>
                  <a:lnTo>
                    <a:pt x="557050" y="3334593"/>
                  </a:lnTo>
                  <a:lnTo>
                    <a:pt x="495876" y="3330025"/>
                  </a:lnTo>
                  <a:lnTo>
                    <a:pt x="437435" y="3325014"/>
                  </a:lnTo>
                  <a:lnTo>
                    <a:pt x="381895" y="3319580"/>
                  </a:lnTo>
                  <a:lnTo>
                    <a:pt x="329422" y="3313742"/>
                  </a:lnTo>
                  <a:lnTo>
                    <a:pt x="280184" y="3307521"/>
                  </a:lnTo>
                  <a:lnTo>
                    <a:pt x="234349" y="3300936"/>
                  </a:lnTo>
                  <a:lnTo>
                    <a:pt x="192084" y="3294007"/>
                  </a:lnTo>
                  <a:lnTo>
                    <a:pt x="153557" y="3286754"/>
                  </a:lnTo>
                  <a:lnTo>
                    <a:pt x="88386" y="3271355"/>
                  </a:lnTo>
                  <a:lnTo>
                    <a:pt x="40176" y="3254899"/>
                  </a:lnTo>
                  <a:lnTo>
                    <a:pt x="2594" y="3228579"/>
                  </a:lnTo>
                  <a:lnTo>
                    <a:pt x="0" y="3219450"/>
                  </a:lnTo>
                  <a:close/>
                </a:path>
                <a:path w="3703320" h="4049395">
                  <a:moveTo>
                    <a:pt x="0" y="3822191"/>
                  </a:moveTo>
                  <a:lnTo>
                    <a:pt x="24490" y="3770124"/>
                  </a:lnTo>
                  <a:lnTo>
                    <a:pt x="66311" y="3737702"/>
                  </a:lnTo>
                  <a:lnTo>
                    <a:pt x="126604" y="3707581"/>
                  </a:lnTo>
                  <a:lnTo>
                    <a:pt x="163162" y="3693510"/>
                  </a:lnTo>
                  <a:lnTo>
                    <a:pt x="203720" y="3680166"/>
                  </a:lnTo>
                  <a:lnTo>
                    <a:pt x="248071" y="3667600"/>
                  </a:lnTo>
                  <a:lnTo>
                    <a:pt x="296010" y="3655861"/>
                  </a:lnTo>
                  <a:lnTo>
                    <a:pt x="347329" y="3645001"/>
                  </a:lnTo>
                  <a:lnTo>
                    <a:pt x="401824" y="3635070"/>
                  </a:lnTo>
                  <a:lnTo>
                    <a:pt x="459288" y="3626118"/>
                  </a:lnTo>
                  <a:lnTo>
                    <a:pt x="519515" y="3618195"/>
                  </a:lnTo>
                  <a:lnTo>
                    <a:pt x="582298" y="3611354"/>
                  </a:lnTo>
                  <a:lnTo>
                    <a:pt x="647432" y="3605642"/>
                  </a:lnTo>
                  <a:lnTo>
                    <a:pt x="714711" y="3601113"/>
                  </a:lnTo>
                  <a:lnTo>
                    <a:pt x="783928" y="3597815"/>
                  </a:lnTo>
                  <a:lnTo>
                    <a:pt x="854878" y="3595799"/>
                  </a:lnTo>
                  <a:lnTo>
                    <a:pt x="927353" y="3595116"/>
                  </a:lnTo>
                  <a:lnTo>
                    <a:pt x="999829" y="3595799"/>
                  </a:lnTo>
                  <a:lnTo>
                    <a:pt x="1070779" y="3597815"/>
                  </a:lnTo>
                  <a:lnTo>
                    <a:pt x="1139996" y="3601113"/>
                  </a:lnTo>
                  <a:lnTo>
                    <a:pt x="1207275" y="3605642"/>
                  </a:lnTo>
                  <a:lnTo>
                    <a:pt x="1272409" y="3611354"/>
                  </a:lnTo>
                  <a:lnTo>
                    <a:pt x="1335192" y="3618195"/>
                  </a:lnTo>
                  <a:lnTo>
                    <a:pt x="1395419" y="3626118"/>
                  </a:lnTo>
                  <a:lnTo>
                    <a:pt x="1452883" y="3635070"/>
                  </a:lnTo>
                  <a:lnTo>
                    <a:pt x="1507378" y="3645001"/>
                  </a:lnTo>
                  <a:lnTo>
                    <a:pt x="1558697" y="3655861"/>
                  </a:lnTo>
                  <a:lnTo>
                    <a:pt x="1606636" y="3667600"/>
                  </a:lnTo>
                  <a:lnTo>
                    <a:pt x="1650987" y="3680166"/>
                  </a:lnTo>
                  <a:lnTo>
                    <a:pt x="1691545" y="3693510"/>
                  </a:lnTo>
                  <a:lnTo>
                    <a:pt x="1728103" y="3707581"/>
                  </a:lnTo>
                  <a:lnTo>
                    <a:pt x="1788396" y="3737702"/>
                  </a:lnTo>
                  <a:lnTo>
                    <a:pt x="1830217" y="3770124"/>
                  </a:lnTo>
                  <a:lnTo>
                    <a:pt x="1851918" y="3804445"/>
                  </a:lnTo>
                  <a:lnTo>
                    <a:pt x="1854707" y="3822191"/>
                  </a:lnTo>
                  <a:lnTo>
                    <a:pt x="1851918" y="3839938"/>
                  </a:lnTo>
                  <a:lnTo>
                    <a:pt x="1830217" y="3874259"/>
                  </a:lnTo>
                  <a:lnTo>
                    <a:pt x="1788396" y="3906681"/>
                  </a:lnTo>
                  <a:lnTo>
                    <a:pt x="1728103" y="3936802"/>
                  </a:lnTo>
                  <a:lnTo>
                    <a:pt x="1691545" y="3950873"/>
                  </a:lnTo>
                  <a:lnTo>
                    <a:pt x="1650987" y="3964217"/>
                  </a:lnTo>
                  <a:lnTo>
                    <a:pt x="1606636" y="3976783"/>
                  </a:lnTo>
                  <a:lnTo>
                    <a:pt x="1558697" y="3988522"/>
                  </a:lnTo>
                  <a:lnTo>
                    <a:pt x="1507378" y="3999382"/>
                  </a:lnTo>
                  <a:lnTo>
                    <a:pt x="1452883" y="4009313"/>
                  </a:lnTo>
                  <a:lnTo>
                    <a:pt x="1395419" y="4018265"/>
                  </a:lnTo>
                  <a:lnTo>
                    <a:pt x="1335192" y="4026188"/>
                  </a:lnTo>
                  <a:lnTo>
                    <a:pt x="1272409" y="4033029"/>
                  </a:lnTo>
                  <a:lnTo>
                    <a:pt x="1207275" y="4038741"/>
                  </a:lnTo>
                  <a:lnTo>
                    <a:pt x="1139996" y="4043270"/>
                  </a:lnTo>
                  <a:lnTo>
                    <a:pt x="1070779" y="4046568"/>
                  </a:lnTo>
                  <a:lnTo>
                    <a:pt x="999829" y="4048584"/>
                  </a:lnTo>
                  <a:lnTo>
                    <a:pt x="927353" y="4049267"/>
                  </a:lnTo>
                  <a:lnTo>
                    <a:pt x="854878" y="4048584"/>
                  </a:lnTo>
                  <a:lnTo>
                    <a:pt x="783928" y="4046568"/>
                  </a:lnTo>
                  <a:lnTo>
                    <a:pt x="714711" y="4043270"/>
                  </a:lnTo>
                  <a:lnTo>
                    <a:pt x="647432" y="4038741"/>
                  </a:lnTo>
                  <a:lnTo>
                    <a:pt x="582298" y="4033029"/>
                  </a:lnTo>
                  <a:lnTo>
                    <a:pt x="519515" y="4026188"/>
                  </a:lnTo>
                  <a:lnTo>
                    <a:pt x="459288" y="4018265"/>
                  </a:lnTo>
                  <a:lnTo>
                    <a:pt x="401824" y="4009313"/>
                  </a:lnTo>
                  <a:lnTo>
                    <a:pt x="347329" y="3999382"/>
                  </a:lnTo>
                  <a:lnTo>
                    <a:pt x="296010" y="3988522"/>
                  </a:lnTo>
                  <a:lnTo>
                    <a:pt x="248071" y="3976783"/>
                  </a:lnTo>
                  <a:lnTo>
                    <a:pt x="203720" y="3964217"/>
                  </a:lnTo>
                  <a:lnTo>
                    <a:pt x="163162" y="3950873"/>
                  </a:lnTo>
                  <a:lnTo>
                    <a:pt x="126604" y="3936802"/>
                  </a:lnTo>
                  <a:lnTo>
                    <a:pt x="66311" y="3906681"/>
                  </a:lnTo>
                  <a:lnTo>
                    <a:pt x="24490" y="3874259"/>
                  </a:lnTo>
                  <a:lnTo>
                    <a:pt x="2789" y="3839938"/>
                  </a:lnTo>
                  <a:lnTo>
                    <a:pt x="0" y="3822191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767585" y="6285687"/>
            <a:ext cx="51384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spc="-10" dirty="0">
                <a:latin typeface="Calibri"/>
                <a:cs typeface="Calibri"/>
              </a:rPr>
              <a:t>http</a:t>
            </a:r>
            <a:r>
              <a:rPr sz="1800" u="sng" spc="-10" dirty="0">
                <a:latin typeface="Calibri"/>
                <a:cs typeface="Calibri"/>
                <a:hlinkClick r:id="rId2"/>
              </a:rPr>
              <a:t>s://w</a:t>
            </a:r>
            <a:r>
              <a:rPr sz="1800" u="sng" spc="-10" dirty="0">
                <a:latin typeface="Calibri"/>
                <a:cs typeface="Calibri"/>
              </a:rPr>
              <a:t>ww.m</a:t>
            </a:r>
            <a:r>
              <a:rPr sz="1800" u="sng" spc="-10" dirty="0">
                <a:latin typeface="Calibri"/>
                <a:cs typeface="Calibri"/>
                <a:hlinkClick r:id="rId2"/>
              </a:rPr>
              <a:t>ynvsl</a:t>
            </a:r>
            <a:r>
              <a:rPr sz="1800" spc="-10" dirty="0">
                <a:latin typeface="Calibri"/>
                <a:cs typeface="Calibri"/>
                <a:hlinkClick r:id="rId2"/>
              </a:rPr>
              <a:t>.com/documents?folder_id=28722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8C9DC-2206-5B13-0B4C-3ADCE006C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400" b="1" i="1" dirty="0">
                <a:solidFill>
                  <a:schemeClr val="accent6">
                    <a:lumMod val="75000"/>
                  </a:schemeClr>
                </a:solidFill>
              </a:rPr>
              <a:t>       HOT TIPS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E9846D-446A-1D40-F461-8E52787E8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114" y="1288097"/>
            <a:ext cx="8065770" cy="4801314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Know who’s got the table supplies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Set up the table: sharpen regular &amp; red pencils, put out clips and bins for cards, fill stapler, provide ribbon receptacle for each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Seating order: Place recorders closest to the timers, then data, then verifiers, then awards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Place recorders: Find out who the runner is, introduce yourselves, and show them where to put cards/DQ slips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DQs: Keep an eye/ear out for when a DQ is happening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Don’t rush to process for 8&amp;U back or for any breast or fly…wait for the DQs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Stay on top of things so you can immediately bring issues to the attention of the ref or chief timer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0924A06-9870-B535-506C-18C302D38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35953"/>
            <a:ext cx="1017674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78782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52089" y="609676"/>
            <a:ext cx="364172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Any</a:t>
            </a:r>
            <a:r>
              <a:rPr spc="-95" dirty="0"/>
              <a:t> </a:t>
            </a:r>
            <a:r>
              <a:rPr spc="-10" dirty="0"/>
              <a:t>Questions?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340F19-86DA-C4C1-F6A8-D19034C5F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121" y="1605225"/>
            <a:ext cx="4243757" cy="484017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1331</TotalTime>
  <Words>928</Words>
  <Application>Microsoft Office PowerPoint</Application>
  <PresentationFormat>On-screen Show (4:3)</PresentationFormat>
  <Paragraphs>124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Times New Roman</vt:lpstr>
      <vt:lpstr>Wingdings</vt:lpstr>
      <vt:lpstr>Office Theme</vt:lpstr>
      <vt:lpstr>Table Worker Training NVSL University – 31 May 2024  Jen Guernsey, presenter jenguernsey@gmail.com</vt:lpstr>
      <vt:lpstr>Goals of “The Table”</vt:lpstr>
      <vt:lpstr>Timecard Flow</vt:lpstr>
      <vt:lpstr>Table Roles</vt:lpstr>
      <vt:lpstr>Place Recorder Duties</vt:lpstr>
      <vt:lpstr>Completed Timecard</vt:lpstr>
      <vt:lpstr>Data Entry</vt:lpstr>
      <vt:lpstr>Data Verifiers</vt:lpstr>
      <vt:lpstr>If there is a problem with…</vt:lpstr>
      <vt:lpstr>If there is a problem with…</vt:lpstr>
      <vt:lpstr>New NVSL Records</vt:lpstr>
      <vt:lpstr>NVSL Website https://www.mynvsl.com/</vt:lpstr>
      <vt:lpstr>PowerPoint Presentation</vt:lpstr>
      <vt:lpstr>       HOT TIPS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 Worker Training</dc:title>
  <dc:creator>Catherine Mule</dc:creator>
  <cp:lastModifiedBy>Jennifer Guernsey</cp:lastModifiedBy>
  <cp:revision>7</cp:revision>
  <dcterms:created xsi:type="dcterms:W3CDTF">2023-05-18T05:10:31Z</dcterms:created>
  <dcterms:modified xsi:type="dcterms:W3CDTF">2024-06-01T00:28:41Z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2023-05-18T00:00:00Z</vt:filetime>
  </property>
  <property fmtid="{D5CDD505-2E9C-101B-9397-08002B2CF9AE}" pid="5" name="Producer">
    <vt:lpwstr>Microsoft® PowerPoint® for Microsoft 365</vt:lpwstr>
  </property>
</Properties>
</file>